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Libre Franklin"/>
      <p:regular r:id="rId33"/>
      <p:bold r:id="rId34"/>
      <p:italic r:id="rId35"/>
      <p:boldItalic r:id="rId36"/>
    </p:embeddedFont>
    <p:embeddedFont>
      <p:font typeface="Constantia"/>
      <p:regular r:id="rId37"/>
      <p:bold r:id="rId38"/>
      <p:italic r:id="rId39"/>
      <p:boldItalic r:id="rId40"/>
    </p:embeddedFont>
    <p:embeddedFont>
      <p:font typeface="Courgette"/>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2" roundtripDataSignature="AMtx7miWJVeYvf9QjpU/dXC/1K4XnzDR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nstantia-bold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Courgette-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ibreFranklin-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ibreFranklin-italic.fntdata"/><Relationship Id="rId12" Type="http://schemas.openxmlformats.org/officeDocument/2006/relationships/slide" Target="slides/slide7.xml"/><Relationship Id="rId34" Type="http://schemas.openxmlformats.org/officeDocument/2006/relationships/font" Target="fonts/LibreFranklin-bold.fntdata"/><Relationship Id="rId15" Type="http://schemas.openxmlformats.org/officeDocument/2006/relationships/slide" Target="slides/slide10.xml"/><Relationship Id="rId37" Type="http://schemas.openxmlformats.org/officeDocument/2006/relationships/font" Target="fonts/Constantia-regular.fntdata"/><Relationship Id="rId14" Type="http://schemas.openxmlformats.org/officeDocument/2006/relationships/slide" Target="slides/slide9.xml"/><Relationship Id="rId36" Type="http://schemas.openxmlformats.org/officeDocument/2006/relationships/font" Target="fonts/LibreFranklin-boldItalic.fntdata"/><Relationship Id="rId17" Type="http://schemas.openxmlformats.org/officeDocument/2006/relationships/slide" Target="slides/slide12.xml"/><Relationship Id="rId39" Type="http://schemas.openxmlformats.org/officeDocument/2006/relationships/font" Target="fonts/Constantia-italic.fntdata"/><Relationship Id="rId16" Type="http://schemas.openxmlformats.org/officeDocument/2006/relationships/slide" Target="slides/slide11.xml"/><Relationship Id="rId38" Type="http://schemas.openxmlformats.org/officeDocument/2006/relationships/font" Target="fonts/Constanti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White</a:t>
            </a:r>
            <a:endParaRPr/>
          </a:p>
          <a:p>
            <a:pPr indent="0" lvl="0" marL="0" rtl="0" algn="l">
              <a:lnSpc>
                <a:spcPct val="100000"/>
              </a:lnSpc>
              <a:spcBef>
                <a:spcPts val="0"/>
              </a:spcBef>
              <a:spcAft>
                <a:spcPts val="0"/>
              </a:spcAft>
              <a:buSzPts val="1400"/>
              <a:buNone/>
            </a:pPr>
            <a:r>
              <a:t/>
            </a:r>
            <a:endParaRPr/>
          </a:p>
        </p:txBody>
      </p:sp>
      <p:sp>
        <p:nvSpPr>
          <p:cNvPr id="180" name="Google Shape;18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493287fc5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493287fc5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493287fc5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117b7bea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3117b7bea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3117b7bea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3" name="Google Shape;21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Grace to speak.</a:t>
            </a:r>
            <a:endParaRPr/>
          </a:p>
          <a:p>
            <a:pPr indent="0" lvl="0" marL="0" rtl="0" algn="l">
              <a:lnSpc>
                <a:spcPct val="100000"/>
              </a:lnSpc>
              <a:spcBef>
                <a:spcPts val="0"/>
              </a:spcBef>
              <a:spcAft>
                <a:spcPts val="0"/>
              </a:spcAft>
              <a:buSzPts val="1400"/>
              <a:buNone/>
            </a:pPr>
            <a:r>
              <a:t/>
            </a:r>
            <a:endParaRPr/>
          </a:p>
        </p:txBody>
      </p:sp>
      <p:sp>
        <p:nvSpPr>
          <p:cNvPr id="222" name="Google Shape;22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9db9c79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d9db9c791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d9db9c791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d9d240497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d9d240497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d9d240497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3117b7bea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3117b7bea8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23117b7bea8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Whtie</a:t>
            </a:r>
            <a:endParaRPr/>
          </a:p>
        </p:txBody>
      </p:sp>
      <p:sp>
        <p:nvSpPr>
          <p:cNvPr id="166" name="Google Shape;16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48663a79d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48663a79d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48663a79d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3" name="Shape 23"/>
        <p:cNvGrpSpPr/>
        <p:nvPr/>
      </p:nvGrpSpPr>
      <p:grpSpPr>
        <a:xfrm>
          <a:off x="0" y="0"/>
          <a:ext cx="0" cy="0"/>
          <a:chOff x="0" y="0"/>
          <a:chExt cx="0" cy="0"/>
        </a:xfrm>
      </p:grpSpPr>
      <p:grpSp>
        <p:nvGrpSpPr>
          <p:cNvPr id="24" name="Google Shape;24;p30"/>
          <p:cNvGrpSpPr/>
          <p:nvPr/>
        </p:nvGrpSpPr>
        <p:grpSpPr>
          <a:xfrm>
            <a:off x="0" y="0"/>
            <a:ext cx="9144000" cy="6858000"/>
            <a:chOff x="0" y="0"/>
            <a:chExt cx="9144000" cy="6858000"/>
          </a:xfrm>
        </p:grpSpPr>
        <p:sp>
          <p:nvSpPr>
            <p:cNvPr id="25" name="Google Shape;25;p30"/>
            <p:cNvSpPr/>
            <p:nvPr/>
          </p:nvSpPr>
          <p:spPr>
            <a:xfrm>
              <a:off x="0" y="0"/>
              <a:ext cx="7162800" cy="6858000"/>
            </a:xfrm>
            <a:prstGeom prst="rect">
              <a:avLst/>
            </a:prstGeom>
            <a:gradFill>
              <a:gsLst>
                <a:gs pos="0">
                  <a:srgbClr val="010101">
                    <a:alpha val="50980"/>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26" name="Google Shape;26;p30"/>
            <p:cNvSpPr/>
            <p:nvPr/>
          </p:nvSpPr>
          <p:spPr>
            <a:xfrm>
              <a:off x="1143000" y="0"/>
              <a:ext cx="8001000" cy="6858000"/>
            </a:xfrm>
            <a:prstGeom prst="rect">
              <a:avLst/>
            </a:prstGeom>
            <a:gradFill>
              <a:gsLst>
                <a:gs pos="0">
                  <a:srgbClr val="010101">
                    <a:alpha val="54901"/>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27" name="Google Shape;27;p30"/>
          <p:cNvSpPr/>
          <p:nvPr/>
        </p:nvSpPr>
        <p:spPr>
          <a:xfrm rot="10800000">
            <a:off x="891821" y="5617774"/>
            <a:ext cx="7382935"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2941"/>
                </a:srgbClr>
              </a:gs>
              <a:gs pos="30000">
                <a:srgbClr val="010101">
                  <a:alpha val="32941"/>
                </a:srgbClr>
              </a:gs>
              <a:gs pos="100000">
                <a:srgbClr val="010101">
                  <a:alpha val="25098"/>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28" name="Google Shape;28;p30"/>
          <p:cNvSpPr/>
          <p:nvPr/>
        </p:nvSpPr>
        <p:spPr>
          <a:xfrm>
            <a:off x="989952" y="1016990"/>
            <a:ext cx="7179733" cy="4831643"/>
          </a:xfrm>
          <a:prstGeom prst="rect">
            <a:avLst/>
          </a:prstGeom>
          <a:solidFill>
            <a:srgbClr val="FEFEFE"/>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29" name="Google Shape;29;p30"/>
          <p:cNvSpPr/>
          <p:nvPr/>
        </p:nvSpPr>
        <p:spPr>
          <a:xfrm>
            <a:off x="990600" y="1009650"/>
            <a:ext cx="7179733" cy="4831643"/>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30" name="Google Shape;30;p30"/>
          <p:cNvPicPr preferRelativeResize="0"/>
          <p:nvPr/>
        </p:nvPicPr>
        <p:blipFill rotWithShape="1">
          <a:blip r:embed="rId3">
            <a:alphaModFix/>
          </a:blip>
          <a:srcRect b="0" l="0" r="0" t="0"/>
          <a:stretch/>
        </p:blipFill>
        <p:spPr>
          <a:xfrm rot="1435684">
            <a:off x="769521" y="702069"/>
            <a:ext cx="567831" cy="567830"/>
          </a:xfrm>
          <a:prstGeom prst="rect">
            <a:avLst/>
          </a:prstGeom>
          <a:noFill/>
          <a:ln>
            <a:noFill/>
          </a:ln>
        </p:spPr>
      </p:pic>
      <p:pic>
        <p:nvPicPr>
          <p:cNvPr descr="C:\Users\Administrator\Desktop\Pushpin Dev\Assets\pushpinLeft.png" id="31" name="Google Shape;31;p30"/>
          <p:cNvPicPr preferRelativeResize="0"/>
          <p:nvPr/>
        </p:nvPicPr>
        <p:blipFill rotWithShape="1">
          <a:blip r:embed="rId3">
            <a:alphaModFix/>
          </a:blip>
          <a:srcRect b="0" l="0" r="0" t="0"/>
          <a:stretch/>
        </p:blipFill>
        <p:spPr>
          <a:xfrm rot="4096196">
            <a:off x="7855433" y="749720"/>
            <a:ext cx="566928" cy="566928"/>
          </a:xfrm>
          <a:prstGeom prst="rect">
            <a:avLst/>
          </a:prstGeom>
          <a:noFill/>
          <a:ln>
            <a:noFill/>
          </a:ln>
        </p:spPr>
      </p:pic>
      <p:sp>
        <p:nvSpPr>
          <p:cNvPr id="32" name="Google Shape;32;p30"/>
          <p:cNvSpPr txBox="1"/>
          <p:nvPr>
            <p:ph type="ctrTitle"/>
          </p:nvPr>
        </p:nvSpPr>
        <p:spPr>
          <a:xfrm>
            <a:off x="1727201" y="1794935"/>
            <a:ext cx="5723468" cy="182809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4800"/>
              <a:buFont typeface="Constantia"/>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subTitle"/>
          </p:nvPr>
        </p:nvSpPr>
        <p:spPr>
          <a:xfrm>
            <a:off x="1727200" y="3736622"/>
            <a:ext cx="5712179" cy="15240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SzPts val="2040"/>
              <a:buNone/>
              <a:defRPr>
                <a:solidFill>
                  <a:schemeClr val="dk2"/>
                </a:solidFill>
              </a:defRPr>
            </a:lvl1pPr>
            <a:lvl2pPr lvl="1" algn="ctr">
              <a:lnSpc>
                <a:spcPct val="100000"/>
              </a:lnSpc>
              <a:spcBef>
                <a:spcPts val="440"/>
              </a:spcBef>
              <a:spcAft>
                <a:spcPts val="0"/>
              </a:spcAft>
              <a:buSzPts val="1870"/>
              <a:buNone/>
              <a:defRPr>
                <a:solidFill>
                  <a:srgbClr val="888888"/>
                </a:solidFill>
              </a:defRPr>
            </a:lvl2pPr>
            <a:lvl3pPr lvl="2" algn="ctr">
              <a:lnSpc>
                <a:spcPct val="100000"/>
              </a:lnSpc>
              <a:spcBef>
                <a:spcPts val="400"/>
              </a:spcBef>
              <a:spcAft>
                <a:spcPts val="0"/>
              </a:spcAft>
              <a:buSzPts val="1700"/>
              <a:buNone/>
              <a:defRPr>
                <a:solidFill>
                  <a:srgbClr val="888888"/>
                </a:solidFill>
              </a:defRPr>
            </a:lvl3pPr>
            <a:lvl4pPr lvl="3" algn="ctr">
              <a:lnSpc>
                <a:spcPct val="100000"/>
              </a:lnSpc>
              <a:spcBef>
                <a:spcPts val="360"/>
              </a:spcBef>
              <a:spcAft>
                <a:spcPts val="0"/>
              </a:spcAft>
              <a:buSzPts val="1530"/>
              <a:buNone/>
              <a:defRPr>
                <a:solidFill>
                  <a:srgbClr val="888888"/>
                </a:solidFill>
              </a:defRPr>
            </a:lvl4pPr>
            <a:lvl5pPr lvl="4" algn="ctr">
              <a:lnSpc>
                <a:spcPct val="100000"/>
              </a:lnSpc>
              <a:spcBef>
                <a:spcPts val="320"/>
              </a:spcBef>
              <a:spcAft>
                <a:spcPts val="0"/>
              </a:spcAft>
              <a:buSzPts val="1360"/>
              <a:buNone/>
              <a:defRPr>
                <a:solidFill>
                  <a:srgbClr val="888888"/>
                </a:solidFill>
              </a:defRPr>
            </a:lvl5pPr>
            <a:lvl6pPr lvl="5" algn="ctr">
              <a:lnSpc>
                <a:spcPct val="100000"/>
              </a:lnSpc>
              <a:spcBef>
                <a:spcPts val="320"/>
              </a:spcBef>
              <a:spcAft>
                <a:spcPts val="0"/>
              </a:spcAft>
              <a:buSzPts val="1360"/>
              <a:buNone/>
              <a:defRPr>
                <a:solidFill>
                  <a:srgbClr val="888888"/>
                </a:solidFill>
              </a:defRPr>
            </a:lvl6pPr>
            <a:lvl7pPr lvl="6" algn="ctr">
              <a:lnSpc>
                <a:spcPct val="100000"/>
              </a:lnSpc>
              <a:spcBef>
                <a:spcPts val="320"/>
              </a:spcBef>
              <a:spcAft>
                <a:spcPts val="0"/>
              </a:spcAft>
              <a:buSzPts val="1360"/>
              <a:buNone/>
              <a:defRPr>
                <a:solidFill>
                  <a:srgbClr val="888888"/>
                </a:solidFill>
              </a:defRPr>
            </a:lvl7pPr>
            <a:lvl8pPr lvl="7" algn="ctr">
              <a:lnSpc>
                <a:spcPct val="100000"/>
              </a:lnSpc>
              <a:spcBef>
                <a:spcPts val="320"/>
              </a:spcBef>
              <a:spcAft>
                <a:spcPts val="0"/>
              </a:spcAft>
              <a:buSzPts val="1360"/>
              <a:buNone/>
              <a:defRPr>
                <a:solidFill>
                  <a:srgbClr val="888888"/>
                </a:solidFill>
              </a:defRPr>
            </a:lvl8pPr>
            <a:lvl9pPr lvl="8" algn="ctr">
              <a:lnSpc>
                <a:spcPct val="100000"/>
              </a:lnSpc>
              <a:spcBef>
                <a:spcPts val="320"/>
              </a:spcBef>
              <a:spcAft>
                <a:spcPts val="0"/>
              </a:spcAft>
              <a:buSzPts val="1360"/>
              <a:buNone/>
              <a:defRPr>
                <a:solidFill>
                  <a:srgbClr val="888888"/>
                </a:solidFill>
              </a:defRPr>
            </a:lvl9pPr>
          </a:lstStyle>
          <a:p/>
        </p:txBody>
      </p:sp>
      <p:sp>
        <p:nvSpPr>
          <p:cNvPr id="34" name="Google Shape;34;p30"/>
          <p:cNvSpPr txBox="1"/>
          <p:nvPr>
            <p:ph idx="10" type="dt"/>
          </p:nvPr>
        </p:nvSpPr>
        <p:spPr>
          <a:xfrm>
            <a:off x="6770676" y="535759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1" type="ftr"/>
          </p:nvPr>
        </p:nvSpPr>
        <p:spPr>
          <a:xfrm>
            <a:off x="1174044" y="5357592"/>
            <a:ext cx="503484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2" type="sldNum"/>
          </p:nvPr>
        </p:nvSpPr>
        <p:spPr>
          <a:xfrm>
            <a:off x="6213930" y="5357592"/>
            <a:ext cx="554023"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8" name="Shape 108"/>
        <p:cNvGrpSpPr/>
        <p:nvPr/>
      </p:nvGrpSpPr>
      <p:grpSpPr>
        <a:xfrm>
          <a:off x="0" y="0"/>
          <a:ext cx="0" cy="0"/>
          <a:chOff x="0" y="0"/>
          <a:chExt cx="0" cy="0"/>
        </a:xfrm>
      </p:grpSpPr>
      <p:sp>
        <p:nvSpPr>
          <p:cNvPr id="109" name="Google Shape;109;p39"/>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9"/>
          <p:cNvSpPr txBox="1"/>
          <p:nvPr>
            <p:ph idx="1" type="body"/>
          </p:nvPr>
        </p:nvSpPr>
        <p:spPr>
          <a:xfrm rot="5400000">
            <a:off x="2759336" y="822961"/>
            <a:ext cx="3603812" cy="6196405"/>
          </a:xfrm>
          <a:prstGeom prst="rect">
            <a:avLst/>
          </a:prstGeom>
          <a:noFill/>
          <a:ln>
            <a:noFill/>
          </a:ln>
        </p:spPr>
        <p:txBody>
          <a:bodyPr anchorCtr="0" anchor="ctr"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
        <p:nvSpPr>
          <p:cNvPr id="111" name="Google Shape;111;p39"/>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9"/>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9"/>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sp>
        <p:nvSpPr>
          <p:cNvPr id="115" name="Google Shape;115;p40"/>
          <p:cNvSpPr txBox="1"/>
          <p:nvPr>
            <p:ph type="title"/>
          </p:nvPr>
        </p:nvSpPr>
        <p:spPr>
          <a:xfrm rot="5400000">
            <a:off x="4962879" y="2592212"/>
            <a:ext cx="4763911" cy="14308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Constant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0"/>
          <p:cNvSpPr txBox="1"/>
          <p:nvPr>
            <p:ph idx="1" type="body"/>
          </p:nvPr>
        </p:nvSpPr>
        <p:spPr>
          <a:xfrm rot="5400000">
            <a:off x="1686277" y="718256"/>
            <a:ext cx="4402667" cy="5178779"/>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
        <p:nvSpPr>
          <p:cNvPr id="117" name="Google Shape;117;p40"/>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0"/>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0"/>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31"/>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
        <p:nvSpPr>
          <p:cNvPr id="40" name="Google Shape;40;p31"/>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1"/>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32"/>
          <p:cNvSpPr txBox="1"/>
          <p:nvPr>
            <p:ph type="title"/>
          </p:nvPr>
        </p:nvSpPr>
        <p:spPr>
          <a:xfrm>
            <a:off x="1444979" y="2239430"/>
            <a:ext cx="6254044" cy="1362075"/>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nstantia"/>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 type="body"/>
          </p:nvPr>
        </p:nvSpPr>
        <p:spPr>
          <a:xfrm>
            <a:off x="1456267" y="3725334"/>
            <a:ext cx="6231467" cy="1309511"/>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SzPts val="1700"/>
              <a:buNone/>
              <a:defRPr sz="2000">
                <a:solidFill>
                  <a:schemeClr val="dk2"/>
                </a:solidFill>
              </a:defRPr>
            </a:lvl1pPr>
            <a:lvl2pPr indent="-228600" lvl="1" marL="914400" algn="l">
              <a:lnSpc>
                <a:spcPct val="100000"/>
              </a:lnSpc>
              <a:spcBef>
                <a:spcPts val="360"/>
              </a:spcBef>
              <a:spcAft>
                <a:spcPts val="0"/>
              </a:spcAft>
              <a:buSzPts val="1530"/>
              <a:buNone/>
              <a:defRPr sz="1800">
                <a:solidFill>
                  <a:srgbClr val="888888"/>
                </a:solidFill>
              </a:defRPr>
            </a:lvl2pPr>
            <a:lvl3pPr indent="-228600" lvl="2" marL="1371600" algn="l">
              <a:lnSpc>
                <a:spcPct val="100000"/>
              </a:lnSpc>
              <a:spcBef>
                <a:spcPts val="320"/>
              </a:spcBef>
              <a:spcAft>
                <a:spcPts val="0"/>
              </a:spcAft>
              <a:buSzPts val="1360"/>
              <a:buNone/>
              <a:defRPr sz="1600">
                <a:solidFill>
                  <a:srgbClr val="888888"/>
                </a:solidFill>
              </a:defRPr>
            </a:lvl3pPr>
            <a:lvl4pPr indent="-228600" lvl="3" marL="1828800" algn="l">
              <a:lnSpc>
                <a:spcPct val="100000"/>
              </a:lnSpc>
              <a:spcBef>
                <a:spcPts val="280"/>
              </a:spcBef>
              <a:spcAft>
                <a:spcPts val="0"/>
              </a:spcAft>
              <a:buSzPts val="1190"/>
              <a:buNone/>
              <a:defRPr sz="1400">
                <a:solidFill>
                  <a:srgbClr val="888888"/>
                </a:solidFill>
              </a:defRPr>
            </a:lvl4pPr>
            <a:lvl5pPr indent="-228600" lvl="4" marL="2286000" algn="l">
              <a:lnSpc>
                <a:spcPct val="100000"/>
              </a:lnSpc>
              <a:spcBef>
                <a:spcPts val="280"/>
              </a:spcBef>
              <a:spcAft>
                <a:spcPts val="0"/>
              </a:spcAft>
              <a:buSzPts val="1190"/>
              <a:buNone/>
              <a:defRPr sz="1400">
                <a:solidFill>
                  <a:srgbClr val="888888"/>
                </a:solidFill>
              </a:defRPr>
            </a:lvl5pPr>
            <a:lvl6pPr indent="-228600" lvl="5" marL="2743200" algn="l">
              <a:lnSpc>
                <a:spcPct val="100000"/>
              </a:lnSpc>
              <a:spcBef>
                <a:spcPts val="280"/>
              </a:spcBef>
              <a:spcAft>
                <a:spcPts val="0"/>
              </a:spcAft>
              <a:buSzPts val="1190"/>
              <a:buNone/>
              <a:defRPr sz="1400">
                <a:solidFill>
                  <a:srgbClr val="888888"/>
                </a:solidFill>
              </a:defRPr>
            </a:lvl6pPr>
            <a:lvl7pPr indent="-228600" lvl="6" marL="3200400" algn="l">
              <a:lnSpc>
                <a:spcPct val="100000"/>
              </a:lnSpc>
              <a:spcBef>
                <a:spcPts val="280"/>
              </a:spcBef>
              <a:spcAft>
                <a:spcPts val="0"/>
              </a:spcAft>
              <a:buSzPts val="1190"/>
              <a:buNone/>
              <a:defRPr sz="1400">
                <a:solidFill>
                  <a:srgbClr val="888888"/>
                </a:solidFill>
              </a:defRPr>
            </a:lvl7pPr>
            <a:lvl8pPr indent="-228600" lvl="7" marL="3657600" algn="l">
              <a:lnSpc>
                <a:spcPct val="100000"/>
              </a:lnSpc>
              <a:spcBef>
                <a:spcPts val="280"/>
              </a:spcBef>
              <a:spcAft>
                <a:spcPts val="0"/>
              </a:spcAft>
              <a:buSzPts val="1190"/>
              <a:buNone/>
              <a:defRPr sz="1400">
                <a:solidFill>
                  <a:srgbClr val="888888"/>
                </a:solidFill>
              </a:defRPr>
            </a:lvl8pPr>
            <a:lvl9pPr indent="-228600" lvl="8" marL="4114800" algn="l">
              <a:lnSpc>
                <a:spcPct val="100000"/>
              </a:lnSpc>
              <a:spcBef>
                <a:spcPts val="280"/>
              </a:spcBef>
              <a:spcAft>
                <a:spcPts val="0"/>
              </a:spcAft>
              <a:buSzPts val="1190"/>
              <a:buNone/>
              <a:defRPr sz="1400">
                <a:solidFill>
                  <a:srgbClr val="888888"/>
                </a:solidFill>
              </a:defRPr>
            </a:lvl9pPr>
          </a:lstStyle>
          <a:p/>
        </p:txBody>
      </p:sp>
      <p:sp>
        <p:nvSpPr>
          <p:cNvPr id="46" name="Google Shape;46;p32"/>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33"/>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33"/>
          <p:cNvSpPr txBox="1"/>
          <p:nvPr>
            <p:ph idx="1" type="body"/>
          </p:nvPr>
        </p:nvSpPr>
        <p:spPr>
          <a:xfrm>
            <a:off x="1298448" y="2121407"/>
            <a:ext cx="3200400" cy="3602736"/>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
        <p:nvSpPr>
          <p:cNvPr id="55" name="Google Shape;55;p33"/>
          <p:cNvSpPr txBox="1"/>
          <p:nvPr>
            <p:ph idx="2" type="body"/>
          </p:nvPr>
        </p:nvSpPr>
        <p:spPr>
          <a:xfrm>
            <a:off x="4663440" y="2119313"/>
            <a:ext cx="3200400" cy="3605212"/>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34"/>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onstant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4"/>
          <p:cNvSpPr txBox="1"/>
          <p:nvPr>
            <p:ph idx="1" type="body"/>
          </p:nvPr>
        </p:nvSpPr>
        <p:spPr>
          <a:xfrm>
            <a:off x="1557869" y="2122312"/>
            <a:ext cx="2939521" cy="820208"/>
          </a:xfrm>
          <a:prstGeom prst="rect">
            <a:avLst/>
          </a:prstGeom>
          <a:noFill/>
          <a:ln>
            <a:noFill/>
          </a:ln>
        </p:spPr>
        <p:txBody>
          <a:bodyPr anchorCtr="0" anchor="b" bIns="45700" lIns="91425" spcFirstLastPara="1" rIns="91425" wrap="square" tIns="45700">
            <a:normAutofit/>
          </a:bodyPr>
          <a:lstStyle>
            <a:lvl1pPr indent="-228600" lvl="0" marL="457200" algn="ctr">
              <a:lnSpc>
                <a:spcPct val="100000"/>
              </a:lnSpc>
              <a:spcBef>
                <a:spcPts val="400"/>
              </a:spcBef>
              <a:spcAft>
                <a:spcPts val="0"/>
              </a:spcAft>
              <a:buSzPts val="1700"/>
              <a:buNone/>
              <a:defRPr b="1" sz="2000">
                <a:solidFill>
                  <a:schemeClr val="dk2"/>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530"/>
              <a:buNone/>
              <a:defRPr b="1" sz="1800"/>
            </a:lvl3pPr>
            <a:lvl4pPr indent="-228600" lvl="3" marL="1828800" algn="l">
              <a:lnSpc>
                <a:spcPct val="100000"/>
              </a:lnSpc>
              <a:spcBef>
                <a:spcPts val="320"/>
              </a:spcBef>
              <a:spcAft>
                <a:spcPts val="0"/>
              </a:spcAft>
              <a:buSzPts val="1360"/>
              <a:buNone/>
              <a:defRPr b="1" sz="1600"/>
            </a:lvl4pPr>
            <a:lvl5pPr indent="-228600" lvl="4" marL="2286000" algn="l">
              <a:lnSpc>
                <a:spcPct val="100000"/>
              </a:lnSpc>
              <a:spcBef>
                <a:spcPts val="320"/>
              </a:spcBef>
              <a:spcAft>
                <a:spcPts val="0"/>
              </a:spcAft>
              <a:buSzPts val="1360"/>
              <a:buNone/>
              <a:defRPr b="1" sz="1600"/>
            </a:lvl5pPr>
            <a:lvl6pPr indent="-228600" lvl="5" marL="2743200" algn="l">
              <a:lnSpc>
                <a:spcPct val="100000"/>
              </a:lnSpc>
              <a:spcBef>
                <a:spcPts val="320"/>
              </a:spcBef>
              <a:spcAft>
                <a:spcPts val="0"/>
              </a:spcAft>
              <a:buSzPts val="1360"/>
              <a:buNone/>
              <a:defRPr b="1" sz="1600"/>
            </a:lvl6pPr>
            <a:lvl7pPr indent="-228600" lvl="6" marL="3200400" algn="l">
              <a:lnSpc>
                <a:spcPct val="100000"/>
              </a:lnSpc>
              <a:spcBef>
                <a:spcPts val="320"/>
              </a:spcBef>
              <a:spcAft>
                <a:spcPts val="0"/>
              </a:spcAft>
              <a:buSzPts val="1360"/>
              <a:buNone/>
              <a:defRPr b="1" sz="1600"/>
            </a:lvl7pPr>
            <a:lvl8pPr indent="-228600" lvl="7" marL="3657600" algn="l">
              <a:lnSpc>
                <a:spcPct val="100000"/>
              </a:lnSpc>
              <a:spcBef>
                <a:spcPts val="320"/>
              </a:spcBef>
              <a:spcAft>
                <a:spcPts val="0"/>
              </a:spcAft>
              <a:buSzPts val="1360"/>
              <a:buNone/>
              <a:defRPr b="1" sz="1600"/>
            </a:lvl8pPr>
            <a:lvl9pPr indent="-228600" lvl="8" marL="4114800" algn="l">
              <a:lnSpc>
                <a:spcPct val="100000"/>
              </a:lnSpc>
              <a:spcBef>
                <a:spcPts val="320"/>
              </a:spcBef>
              <a:spcAft>
                <a:spcPts val="0"/>
              </a:spcAft>
              <a:buSzPts val="1360"/>
              <a:buNone/>
              <a:defRPr b="1" sz="1600"/>
            </a:lvl9pPr>
          </a:lstStyle>
          <a:p/>
        </p:txBody>
      </p:sp>
      <p:sp>
        <p:nvSpPr>
          <p:cNvPr id="59" name="Google Shape;59;p34"/>
          <p:cNvSpPr txBox="1"/>
          <p:nvPr>
            <p:ph idx="2" type="body"/>
          </p:nvPr>
        </p:nvSpPr>
        <p:spPr>
          <a:xfrm>
            <a:off x="4910669" y="2122311"/>
            <a:ext cx="2944368" cy="822960"/>
          </a:xfrm>
          <a:prstGeom prst="rect">
            <a:avLst/>
          </a:prstGeom>
          <a:noFill/>
          <a:ln>
            <a:noFill/>
          </a:ln>
        </p:spPr>
        <p:txBody>
          <a:bodyPr anchorCtr="0" anchor="b" bIns="45700" lIns="91425" spcFirstLastPara="1" rIns="91425" wrap="square" tIns="45700">
            <a:normAutofit/>
          </a:bodyPr>
          <a:lstStyle>
            <a:lvl1pPr indent="-228600" lvl="0" marL="457200" algn="ctr">
              <a:lnSpc>
                <a:spcPct val="100000"/>
              </a:lnSpc>
              <a:spcBef>
                <a:spcPts val="400"/>
              </a:spcBef>
              <a:spcAft>
                <a:spcPts val="0"/>
              </a:spcAft>
              <a:buSzPts val="1700"/>
              <a:buNone/>
              <a:defRPr b="1" sz="2000">
                <a:solidFill>
                  <a:schemeClr val="dk2"/>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530"/>
              <a:buNone/>
              <a:defRPr b="1" sz="1800"/>
            </a:lvl3pPr>
            <a:lvl4pPr indent="-228600" lvl="3" marL="1828800" algn="l">
              <a:lnSpc>
                <a:spcPct val="100000"/>
              </a:lnSpc>
              <a:spcBef>
                <a:spcPts val="320"/>
              </a:spcBef>
              <a:spcAft>
                <a:spcPts val="0"/>
              </a:spcAft>
              <a:buSzPts val="1360"/>
              <a:buNone/>
              <a:defRPr b="1" sz="1600"/>
            </a:lvl4pPr>
            <a:lvl5pPr indent="-228600" lvl="4" marL="2286000" algn="l">
              <a:lnSpc>
                <a:spcPct val="100000"/>
              </a:lnSpc>
              <a:spcBef>
                <a:spcPts val="320"/>
              </a:spcBef>
              <a:spcAft>
                <a:spcPts val="0"/>
              </a:spcAft>
              <a:buSzPts val="1360"/>
              <a:buNone/>
              <a:defRPr b="1" sz="1600"/>
            </a:lvl5pPr>
            <a:lvl6pPr indent="-228600" lvl="5" marL="2743200" algn="l">
              <a:lnSpc>
                <a:spcPct val="100000"/>
              </a:lnSpc>
              <a:spcBef>
                <a:spcPts val="320"/>
              </a:spcBef>
              <a:spcAft>
                <a:spcPts val="0"/>
              </a:spcAft>
              <a:buSzPts val="1360"/>
              <a:buNone/>
              <a:defRPr b="1" sz="1600"/>
            </a:lvl6pPr>
            <a:lvl7pPr indent="-228600" lvl="6" marL="3200400" algn="l">
              <a:lnSpc>
                <a:spcPct val="100000"/>
              </a:lnSpc>
              <a:spcBef>
                <a:spcPts val="320"/>
              </a:spcBef>
              <a:spcAft>
                <a:spcPts val="0"/>
              </a:spcAft>
              <a:buSzPts val="1360"/>
              <a:buNone/>
              <a:defRPr b="1" sz="1600"/>
            </a:lvl7pPr>
            <a:lvl8pPr indent="-228600" lvl="7" marL="3657600" algn="l">
              <a:lnSpc>
                <a:spcPct val="100000"/>
              </a:lnSpc>
              <a:spcBef>
                <a:spcPts val="320"/>
              </a:spcBef>
              <a:spcAft>
                <a:spcPts val="0"/>
              </a:spcAft>
              <a:buSzPts val="1360"/>
              <a:buNone/>
              <a:defRPr b="1" sz="1600"/>
            </a:lvl8pPr>
            <a:lvl9pPr indent="-228600" lvl="8" marL="4114800" algn="l">
              <a:lnSpc>
                <a:spcPct val="100000"/>
              </a:lnSpc>
              <a:spcBef>
                <a:spcPts val="320"/>
              </a:spcBef>
              <a:spcAft>
                <a:spcPts val="0"/>
              </a:spcAft>
              <a:buSzPts val="1360"/>
              <a:buNone/>
              <a:defRPr b="1" sz="1600"/>
            </a:lvl9pPr>
          </a:lstStyle>
          <a:p/>
        </p:txBody>
      </p:sp>
      <p:sp>
        <p:nvSpPr>
          <p:cNvPr id="60" name="Google Shape;60;p34"/>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4"/>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34"/>
          <p:cNvSpPr txBox="1"/>
          <p:nvPr>
            <p:ph idx="3" type="body"/>
          </p:nvPr>
        </p:nvSpPr>
        <p:spPr>
          <a:xfrm>
            <a:off x="1298448" y="2944368"/>
            <a:ext cx="3227832" cy="2779776"/>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
        <p:nvSpPr>
          <p:cNvPr id="64" name="Google Shape;64;p34"/>
          <p:cNvSpPr txBox="1"/>
          <p:nvPr>
            <p:ph idx="4" type="body"/>
          </p:nvPr>
        </p:nvSpPr>
        <p:spPr>
          <a:xfrm>
            <a:off x="4645151" y="2944813"/>
            <a:ext cx="3227832" cy="2779776"/>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O"/>
              <a:defRPr/>
            </a:lvl1pPr>
            <a:lvl2pPr indent="-325755" lvl="1" marL="914400" algn="l">
              <a:lnSpc>
                <a:spcPct val="100000"/>
              </a:lnSpc>
              <a:spcBef>
                <a:spcPts val="360"/>
              </a:spcBef>
              <a:spcAft>
                <a:spcPts val="0"/>
              </a:spcAft>
              <a:buSzPts val="1530"/>
              <a:buChar char="O"/>
              <a:defRPr/>
            </a:lvl2pPr>
            <a:lvl3pPr indent="-325755" lvl="2" marL="1371600" algn="l">
              <a:lnSpc>
                <a:spcPct val="100000"/>
              </a:lnSpc>
              <a:spcBef>
                <a:spcPts val="360"/>
              </a:spcBef>
              <a:spcAft>
                <a:spcPts val="0"/>
              </a:spcAft>
              <a:buSzPts val="1530"/>
              <a:buChar char="O"/>
              <a:defRPr/>
            </a:lvl3pPr>
            <a:lvl4pPr indent="-325755" lvl="3" marL="1828800" algn="l">
              <a:lnSpc>
                <a:spcPct val="100000"/>
              </a:lnSpc>
              <a:spcBef>
                <a:spcPts val="360"/>
              </a:spcBef>
              <a:spcAft>
                <a:spcPts val="0"/>
              </a:spcAft>
              <a:buSzPts val="1530"/>
              <a:buChar char="O"/>
              <a:defRPr/>
            </a:lvl4pPr>
            <a:lvl5pPr indent="-325754" lvl="4" marL="2286000" algn="l">
              <a:lnSpc>
                <a:spcPct val="100000"/>
              </a:lnSpc>
              <a:spcBef>
                <a:spcPts val="360"/>
              </a:spcBef>
              <a:spcAft>
                <a:spcPts val="0"/>
              </a:spcAft>
              <a:buSzPts val="1530"/>
              <a:buChar char="O"/>
              <a:defRPr/>
            </a:lvl5pPr>
            <a:lvl6pPr indent="-325754" lvl="5" marL="2743200" algn="l">
              <a:lnSpc>
                <a:spcPct val="100000"/>
              </a:lnSpc>
              <a:spcBef>
                <a:spcPts val="360"/>
              </a:spcBef>
              <a:spcAft>
                <a:spcPts val="0"/>
              </a:spcAft>
              <a:buSzPts val="1530"/>
              <a:buChar char="O"/>
              <a:defRPr/>
            </a:lvl6pPr>
            <a:lvl7pPr indent="-325754" lvl="6" marL="3200400" algn="l">
              <a:lnSpc>
                <a:spcPct val="100000"/>
              </a:lnSpc>
              <a:spcBef>
                <a:spcPts val="360"/>
              </a:spcBef>
              <a:spcAft>
                <a:spcPts val="0"/>
              </a:spcAft>
              <a:buSzPts val="1530"/>
              <a:buChar char="O"/>
              <a:defRPr/>
            </a:lvl7pPr>
            <a:lvl8pPr indent="-325754" lvl="7" marL="3657600" algn="l">
              <a:lnSpc>
                <a:spcPct val="100000"/>
              </a:lnSpc>
              <a:spcBef>
                <a:spcPts val="360"/>
              </a:spcBef>
              <a:spcAft>
                <a:spcPts val="0"/>
              </a:spcAft>
              <a:buSzPts val="1530"/>
              <a:buChar char="O"/>
              <a:defRPr/>
            </a:lvl8pPr>
            <a:lvl9pPr indent="-325754" lvl="8" marL="4114800" algn="l">
              <a:lnSpc>
                <a:spcPct val="100000"/>
              </a:lnSpc>
              <a:spcBef>
                <a:spcPts val="360"/>
              </a:spcBef>
              <a:spcAft>
                <a:spcPts val="0"/>
              </a:spcAft>
              <a:buSzPts val="1530"/>
              <a:buChar cha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35"/>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5"/>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5"/>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36"/>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6"/>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4" name="Shape 74"/>
        <p:cNvGrpSpPr/>
        <p:nvPr/>
      </p:nvGrpSpPr>
      <p:grpSpPr>
        <a:xfrm>
          <a:off x="0" y="0"/>
          <a:ext cx="0" cy="0"/>
          <a:chOff x="0" y="0"/>
          <a:chExt cx="0" cy="0"/>
        </a:xfrm>
      </p:grpSpPr>
      <p:grpSp>
        <p:nvGrpSpPr>
          <p:cNvPr id="75" name="Google Shape;75;p37"/>
          <p:cNvGrpSpPr/>
          <p:nvPr/>
        </p:nvGrpSpPr>
        <p:grpSpPr>
          <a:xfrm>
            <a:off x="0" y="0"/>
            <a:ext cx="9144000" cy="6858000"/>
            <a:chOff x="0" y="0"/>
            <a:chExt cx="9144000" cy="6858000"/>
          </a:xfrm>
        </p:grpSpPr>
        <p:sp>
          <p:nvSpPr>
            <p:cNvPr id="76" name="Google Shape;76;p37"/>
            <p:cNvSpPr/>
            <p:nvPr/>
          </p:nvSpPr>
          <p:spPr>
            <a:xfrm>
              <a:off x="0" y="0"/>
              <a:ext cx="7162800" cy="6858000"/>
            </a:xfrm>
            <a:prstGeom prst="rect">
              <a:avLst/>
            </a:prstGeom>
            <a:gradFill>
              <a:gsLst>
                <a:gs pos="0">
                  <a:srgbClr val="010101">
                    <a:alpha val="50980"/>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77" name="Google Shape;77;p37"/>
            <p:cNvSpPr/>
            <p:nvPr/>
          </p:nvSpPr>
          <p:spPr>
            <a:xfrm>
              <a:off x="1143000" y="0"/>
              <a:ext cx="8001000" cy="6858000"/>
            </a:xfrm>
            <a:prstGeom prst="rect">
              <a:avLst/>
            </a:prstGeom>
            <a:gradFill>
              <a:gsLst>
                <a:gs pos="0">
                  <a:srgbClr val="010101">
                    <a:alpha val="54901"/>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78" name="Google Shape;78;p37"/>
          <p:cNvSpPr/>
          <p:nvPr/>
        </p:nvSpPr>
        <p:spPr>
          <a:xfrm rot="10800000">
            <a:off x="632177" y="6058038"/>
            <a:ext cx="7721601"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2941"/>
                </a:srgbClr>
              </a:gs>
              <a:gs pos="30000">
                <a:srgbClr val="010101">
                  <a:alpha val="32941"/>
                </a:srgbClr>
              </a:gs>
              <a:gs pos="100000">
                <a:srgbClr val="010101">
                  <a:alpha val="25098"/>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79" name="Google Shape;79;p37"/>
          <p:cNvSpPr/>
          <p:nvPr/>
        </p:nvSpPr>
        <p:spPr>
          <a:xfrm rot="60000">
            <a:off x="4468872" y="605163"/>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0" name="Google Shape;80;p37"/>
          <p:cNvSpPr/>
          <p:nvPr/>
        </p:nvSpPr>
        <p:spPr>
          <a:xfrm rot="60000">
            <a:off x="4471416" y="603504"/>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1" name="Google Shape;81;p37"/>
          <p:cNvSpPr/>
          <p:nvPr/>
        </p:nvSpPr>
        <p:spPr>
          <a:xfrm rot="-60000">
            <a:off x="749204" y="576868"/>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2" name="Google Shape;82;p37"/>
          <p:cNvSpPr/>
          <p:nvPr/>
        </p:nvSpPr>
        <p:spPr>
          <a:xfrm rot="-60000">
            <a:off x="749808" y="576072"/>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83" name="Google Shape;83;p37"/>
          <p:cNvPicPr preferRelativeResize="0"/>
          <p:nvPr/>
        </p:nvPicPr>
        <p:blipFill rotWithShape="1">
          <a:blip r:embed="rId3">
            <a:alphaModFix/>
          </a:blip>
          <a:srcRect b="0" l="0" r="0" t="0"/>
          <a:stretch/>
        </p:blipFill>
        <p:spPr>
          <a:xfrm rot="1435684">
            <a:off x="2371106" y="293953"/>
            <a:ext cx="567831" cy="567830"/>
          </a:xfrm>
          <a:prstGeom prst="rect">
            <a:avLst/>
          </a:prstGeom>
          <a:noFill/>
          <a:ln>
            <a:noFill/>
          </a:ln>
        </p:spPr>
      </p:pic>
      <p:pic>
        <p:nvPicPr>
          <p:cNvPr descr="C:\Users\Administrator\Desktop\Pushpin Dev\Assets\pushpinLeft.png" id="84" name="Google Shape;84;p37"/>
          <p:cNvPicPr preferRelativeResize="0"/>
          <p:nvPr/>
        </p:nvPicPr>
        <p:blipFill rotWithShape="1">
          <a:blip r:embed="rId3">
            <a:alphaModFix/>
          </a:blip>
          <a:srcRect b="0" l="0" r="0" t="0"/>
          <a:stretch/>
        </p:blipFill>
        <p:spPr>
          <a:xfrm rot="4096196">
            <a:off x="6279647" y="333163"/>
            <a:ext cx="566928" cy="566928"/>
          </a:xfrm>
          <a:prstGeom prst="rect">
            <a:avLst/>
          </a:prstGeom>
          <a:noFill/>
          <a:ln>
            <a:noFill/>
          </a:ln>
        </p:spPr>
      </p:pic>
      <p:sp>
        <p:nvSpPr>
          <p:cNvPr id="85" name="Google Shape;85;p37"/>
          <p:cNvSpPr txBox="1"/>
          <p:nvPr>
            <p:ph type="title"/>
          </p:nvPr>
        </p:nvSpPr>
        <p:spPr>
          <a:xfrm rot="-60000">
            <a:off x="1108976" y="2020042"/>
            <a:ext cx="3064827" cy="15030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nstantia"/>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7"/>
          <p:cNvSpPr txBox="1"/>
          <p:nvPr>
            <p:ph idx="1" type="body"/>
          </p:nvPr>
        </p:nvSpPr>
        <p:spPr>
          <a:xfrm rot="60000">
            <a:off x="4854291" y="1150993"/>
            <a:ext cx="3020792" cy="4625489"/>
          </a:xfrm>
          <a:prstGeom prst="rect">
            <a:avLst/>
          </a:prstGeom>
          <a:noFill/>
          <a:ln>
            <a:noFill/>
          </a:ln>
        </p:spPr>
        <p:txBody>
          <a:bodyPr anchorCtr="0" anchor="ctr" bIns="45700" lIns="91425" spcFirstLastPara="1" rIns="91425" wrap="square" tIns="45700">
            <a:normAutofit/>
          </a:bodyPr>
          <a:lstStyle>
            <a:lvl1pPr indent="-347345" lvl="0" marL="457200" algn="l">
              <a:lnSpc>
                <a:spcPct val="100000"/>
              </a:lnSpc>
              <a:spcBef>
                <a:spcPts val="440"/>
              </a:spcBef>
              <a:spcAft>
                <a:spcPts val="0"/>
              </a:spcAft>
              <a:buSzPts val="1870"/>
              <a:buChar char="O"/>
              <a:defRPr sz="2200"/>
            </a:lvl1pPr>
            <a:lvl2pPr indent="-336550" lvl="1" marL="914400" algn="l">
              <a:lnSpc>
                <a:spcPct val="100000"/>
              </a:lnSpc>
              <a:spcBef>
                <a:spcPts val="400"/>
              </a:spcBef>
              <a:spcAft>
                <a:spcPts val="0"/>
              </a:spcAft>
              <a:buSzPts val="1700"/>
              <a:buChar char="O"/>
              <a:defRPr sz="2000"/>
            </a:lvl2pPr>
            <a:lvl3pPr indent="-325755" lvl="2" marL="1371600" algn="l">
              <a:lnSpc>
                <a:spcPct val="100000"/>
              </a:lnSpc>
              <a:spcBef>
                <a:spcPts val="360"/>
              </a:spcBef>
              <a:spcAft>
                <a:spcPts val="0"/>
              </a:spcAft>
              <a:buSzPts val="1530"/>
              <a:buChar char="O"/>
              <a:defRPr sz="1800"/>
            </a:lvl3pPr>
            <a:lvl4pPr indent="-314960" lvl="3" marL="1828800" algn="l">
              <a:lnSpc>
                <a:spcPct val="100000"/>
              </a:lnSpc>
              <a:spcBef>
                <a:spcPts val="320"/>
              </a:spcBef>
              <a:spcAft>
                <a:spcPts val="0"/>
              </a:spcAft>
              <a:buSzPts val="1360"/>
              <a:buChar char="O"/>
              <a:defRPr sz="1600"/>
            </a:lvl4pPr>
            <a:lvl5pPr indent="-304164" lvl="4" marL="2286000" algn="l">
              <a:lnSpc>
                <a:spcPct val="100000"/>
              </a:lnSpc>
              <a:spcBef>
                <a:spcPts val="280"/>
              </a:spcBef>
              <a:spcAft>
                <a:spcPts val="0"/>
              </a:spcAft>
              <a:buSzPts val="1190"/>
              <a:buChar char="O"/>
              <a:defRPr sz="1400"/>
            </a:lvl5pPr>
            <a:lvl6pPr indent="-336550" lvl="5" marL="2743200" algn="l">
              <a:lnSpc>
                <a:spcPct val="100000"/>
              </a:lnSpc>
              <a:spcBef>
                <a:spcPts val="400"/>
              </a:spcBef>
              <a:spcAft>
                <a:spcPts val="0"/>
              </a:spcAft>
              <a:buSzPts val="1700"/>
              <a:buChar char="O"/>
              <a:defRPr sz="2000"/>
            </a:lvl6pPr>
            <a:lvl7pPr indent="-336550" lvl="6" marL="3200400" algn="l">
              <a:lnSpc>
                <a:spcPct val="100000"/>
              </a:lnSpc>
              <a:spcBef>
                <a:spcPts val="400"/>
              </a:spcBef>
              <a:spcAft>
                <a:spcPts val="0"/>
              </a:spcAft>
              <a:buSzPts val="1700"/>
              <a:buChar char="O"/>
              <a:defRPr sz="2000"/>
            </a:lvl7pPr>
            <a:lvl8pPr indent="-336550" lvl="7" marL="3657600" algn="l">
              <a:lnSpc>
                <a:spcPct val="100000"/>
              </a:lnSpc>
              <a:spcBef>
                <a:spcPts val="400"/>
              </a:spcBef>
              <a:spcAft>
                <a:spcPts val="0"/>
              </a:spcAft>
              <a:buSzPts val="1700"/>
              <a:buChar char="O"/>
              <a:defRPr sz="2000"/>
            </a:lvl8pPr>
            <a:lvl9pPr indent="-336550" lvl="8" marL="4114800" algn="l">
              <a:lnSpc>
                <a:spcPct val="100000"/>
              </a:lnSpc>
              <a:spcBef>
                <a:spcPts val="400"/>
              </a:spcBef>
              <a:spcAft>
                <a:spcPts val="0"/>
              </a:spcAft>
              <a:buSzPts val="1700"/>
              <a:buChar char="O"/>
              <a:defRPr sz="2000"/>
            </a:lvl9pPr>
          </a:lstStyle>
          <a:p/>
        </p:txBody>
      </p:sp>
      <p:sp>
        <p:nvSpPr>
          <p:cNvPr id="87" name="Google Shape;87;p37"/>
          <p:cNvSpPr txBox="1"/>
          <p:nvPr>
            <p:ph idx="2" type="body"/>
          </p:nvPr>
        </p:nvSpPr>
        <p:spPr>
          <a:xfrm rot="-60000">
            <a:off x="1148125" y="3623748"/>
            <a:ext cx="3048891" cy="21004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360"/>
              <a:buNone/>
              <a:defRPr sz="16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850"/>
              <a:buNone/>
              <a:defRPr sz="1000"/>
            </a:lvl3pPr>
            <a:lvl4pPr indent="-228600" lvl="3" marL="1828800" algn="l">
              <a:lnSpc>
                <a:spcPct val="100000"/>
              </a:lnSpc>
              <a:spcBef>
                <a:spcPts val="180"/>
              </a:spcBef>
              <a:spcAft>
                <a:spcPts val="0"/>
              </a:spcAft>
              <a:buSzPts val="765"/>
              <a:buNone/>
              <a:defRPr sz="900"/>
            </a:lvl4pPr>
            <a:lvl5pPr indent="-228600" lvl="4" marL="2286000" algn="l">
              <a:lnSpc>
                <a:spcPct val="100000"/>
              </a:lnSpc>
              <a:spcBef>
                <a:spcPts val="180"/>
              </a:spcBef>
              <a:spcAft>
                <a:spcPts val="0"/>
              </a:spcAft>
              <a:buSzPts val="765"/>
              <a:buNone/>
              <a:defRPr sz="900"/>
            </a:lvl5pPr>
            <a:lvl6pPr indent="-228600" lvl="5" marL="2743200" algn="l">
              <a:lnSpc>
                <a:spcPct val="100000"/>
              </a:lnSpc>
              <a:spcBef>
                <a:spcPts val="180"/>
              </a:spcBef>
              <a:spcAft>
                <a:spcPts val="0"/>
              </a:spcAft>
              <a:buSzPts val="765"/>
              <a:buNone/>
              <a:defRPr sz="900"/>
            </a:lvl6pPr>
            <a:lvl7pPr indent="-228600" lvl="6" marL="3200400" algn="l">
              <a:lnSpc>
                <a:spcPct val="100000"/>
              </a:lnSpc>
              <a:spcBef>
                <a:spcPts val="180"/>
              </a:spcBef>
              <a:spcAft>
                <a:spcPts val="0"/>
              </a:spcAft>
              <a:buSzPts val="765"/>
              <a:buNone/>
              <a:defRPr sz="900"/>
            </a:lvl7pPr>
            <a:lvl8pPr indent="-228600" lvl="7" marL="3657600" algn="l">
              <a:lnSpc>
                <a:spcPct val="100000"/>
              </a:lnSpc>
              <a:spcBef>
                <a:spcPts val="180"/>
              </a:spcBef>
              <a:spcAft>
                <a:spcPts val="0"/>
              </a:spcAft>
              <a:buSzPts val="765"/>
              <a:buNone/>
              <a:defRPr sz="900"/>
            </a:lvl8pPr>
            <a:lvl9pPr indent="-228600" lvl="8" marL="4114800" algn="l">
              <a:lnSpc>
                <a:spcPct val="100000"/>
              </a:lnSpc>
              <a:spcBef>
                <a:spcPts val="180"/>
              </a:spcBef>
              <a:spcAft>
                <a:spcPts val="0"/>
              </a:spcAft>
              <a:buSzPts val="765"/>
              <a:buNone/>
              <a:defRPr sz="900"/>
            </a:lvl9pPr>
          </a:lstStyle>
          <a:p/>
        </p:txBody>
      </p:sp>
      <p:sp>
        <p:nvSpPr>
          <p:cNvPr id="88" name="Google Shape;88;p37"/>
          <p:cNvSpPr txBox="1"/>
          <p:nvPr>
            <p:ph idx="10" type="dt"/>
          </p:nvPr>
        </p:nvSpPr>
        <p:spPr>
          <a:xfrm rot="60000">
            <a:off x="6341698" y="5885672"/>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7"/>
          <p:cNvSpPr txBox="1"/>
          <p:nvPr>
            <p:ph idx="11" type="ftr"/>
          </p:nvPr>
        </p:nvSpPr>
        <p:spPr>
          <a:xfrm rot="-60000">
            <a:off x="914554" y="5829261"/>
            <a:ext cx="352260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7"/>
          <p:cNvSpPr txBox="1"/>
          <p:nvPr>
            <p:ph idx="12" type="sldNum"/>
          </p:nvPr>
        </p:nvSpPr>
        <p:spPr>
          <a:xfrm rot="60000">
            <a:off x="7557313" y="5896961"/>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1" name="Shape 91"/>
        <p:cNvGrpSpPr/>
        <p:nvPr/>
      </p:nvGrpSpPr>
      <p:grpSpPr>
        <a:xfrm>
          <a:off x="0" y="0"/>
          <a:ext cx="0" cy="0"/>
          <a:chOff x="0" y="0"/>
          <a:chExt cx="0" cy="0"/>
        </a:xfrm>
      </p:grpSpPr>
      <p:grpSp>
        <p:nvGrpSpPr>
          <p:cNvPr id="92" name="Google Shape;92;p38"/>
          <p:cNvGrpSpPr/>
          <p:nvPr/>
        </p:nvGrpSpPr>
        <p:grpSpPr>
          <a:xfrm>
            <a:off x="0" y="0"/>
            <a:ext cx="9144000" cy="6858000"/>
            <a:chOff x="0" y="0"/>
            <a:chExt cx="9144000" cy="6858000"/>
          </a:xfrm>
        </p:grpSpPr>
        <p:sp>
          <p:nvSpPr>
            <p:cNvPr id="93" name="Google Shape;93;p38"/>
            <p:cNvSpPr/>
            <p:nvPr/>
          </p:nvSpPr>
          <p:spPr>
            <a:xfrm>
              <a:off x="0" y="0"/>
              <a:ext cx="7162800" cy="6858000"/>
            </a:xfrm>
            <a:prstGeom prst="rect">
              <a:avLst/>
            </a:prstGeom>
            <a:gradFill>
              <a:gsLst>
                <a:gs pos="0">
                  <a:srgbClr val="010101">
                    <a:alpha val="50980"/>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4" name="Google Shape;94;p38"/>
            <p:cNvSpPr/>
            <p:nvPr/>
          </p:nvSpPr>
          <p:spPr>
            <a:xfrm>
              <a:off x="1143000" y="0"/>
              <a:ext cx="8001000" cy="6858000"/>
            </a:xfrm>
            <a:prstGeom prst="rect">
              <a:avLst/>
            </a:prstGeom>
            <a:gradFill>
              <a:gsLst>
                <a:gs pos="0">
                  <a:srgbClr val="010101">
                    <a:alpha val="54901"/>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95" name="Google Shape;95;p38"/>
          <p:cNvSpPr/>
          <p:nvPr/>
        </p:nvSpPr>
        <p:spPr>
          <a:xfrm rot="10800000">
            <a:off x="632177" y="6058038"/>
            <a:ext cx="7721601"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2941"/>
                </a:srgbClr>
              </a:gs>
              <a:gs pos="30000">
                <a:srgbClr val="010101">
                  <a:alpha val="32941"/>
                </a:srgbClr>
              </a:gs>
              <a:gs pos="100000">
                <a:srgbClr val="010101">
                  <a:alpha val="25098"/>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6" name="Google Shape;96;p38"/>
          <p:cNvSpPr/>
          <p:nvPr/>
        </p:nvSpPr>
        <p:spPr>
          <a:xfrm rot="-60000">
            <a:off x="749204" y="576868"/>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7" name="Google Shape;97;p38"/>
          <p:cNvSpPr/>
          <p:nvPr/>
        </p:nvSpPr>
        <p:spPr>
          <a:xfrm rot="-60000">
            <a:off x="745058" y="575769"/>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8" name="Google Shape;98;p38"/>
          <p:cNvSpPr/>
          <p:nvPr/>
        </p:nvSpPr>
        <p:spPr>
          <a:xfrm rot="60000">
            <a:off x="4468872" y="605163"/>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9" name="Google Shape;99;p38"/>
          <p:cNvSpPr/>
          <p:nvPr/>
        </p:nvSpPr>
        <p:spPr>
          <a:xfrm rot="60000">
            <a:off x="4464768" y="603920"/>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100" name="Google Shape;100;p38"/>
          <p:cNvPicPr preferRelativeResize="0"/>
          <p:nvPr/>
        </p:nvPicPr>
        <p:blipFill rotWithShape="1">
          <a:blip r:embed="rId3">
            <a:alphaModFix/>
          </a:blip>
          <a:srcRect b="0" l="0" r="0" t="0"/>
          <a:stretch/>
        </p:blipFill>
        <p:spPr>
          <a:xfrm rot="1435684">
            <a:off x="2371106" y="293953"/>
            <a:ext cx="567831" cy="567830"/>
          </a:xfrm>
          <a:prstGeom prst="rect">
            <a:avLst/>
          </a:prstGeom>
          <a:noFill/>
          <a:ln>
            <a:noFill/>
          </a:ln>
        </p:spPr>
      </p:pic>
      <p:pic>
        <p:nvPicPr>
          <p:cNvPr descr="C:\Users\Administrator\Desktop\Pushpin Dev\Assets\pushpinLeft.png" id="101" name="Google Shape;101;p38"/>
          <p:cNvPicPr preferRelativeResize="0"/>
          <p:nvPr/>
        </p:nvPicPr>
        <p:blipFill rotWithShape="1">
          <a:blip r:embed="rId3">
            <a:alphaModFix/>
          </a:blip>
          <a:srcRect b="0" l="0" r="0" t="0"/>
          <a:stretch/>
        </p:blipFill>
        <p:spPr>
          <a:xfrm rot="4096196">
            <a:off x="6279647" y="333163"/>
            <a:ext cx="566928" cy="566928"/>
          </a:xfrm>
          <a:prstGeom prst="rect">
            <a:avLst/>
          </a:prstGeom>
          <a:noFill/>
          <a:ln>
            <a:noFill/>
          </a:ln>
        </p:spPr>
      </p:pic>
      <p:sp>
        <p:nvSpPr>
          <p:cNvPr id="102" name="Google Shape;102;p38"/>
          <p:cNvSpPr txBox="1"/>
          <p:nvPr>
            <p:ph type="title"/>
          </p:nvPr>
        </p:nvSpPr>
        <p:spPr>
          <a:xfrm rot="-60000">
            <a:off x="1106424" y="2020824"/>
            <a:ext cx="3063240" cy="1499616"/>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nstantia"/>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8"/>
          <p:cNvSpPr/>
          <p:nvPr>
            <p:ph idx="2" type="pic"/>
          </p:nvPr>
        </p:nvSpPr>
        <p:spPr>
          <a:xfrm rot="60000">
            <a:off x="4898615" y="1207272"/>
            <a:ext cx="2913863" cy="4539412"/>
          </a:xfrm>
          <a:prstGeom prst="rect">
            <a:avLst/>
          </a:prstGeom>
          <a:noFill/>
          <a:ln cap="rnd" cmpd="sng" w="101600">
            <a:solidFill>
              <a:srgbClr val="FFFFFF"/>
            </a:solidFill>
            <a:prstDash val="solid"/>
            <a:round/>
            <a:headEnd len="sm" w="sm" type="none"/>
            <a:tailEnd len="sm" w="sm" type="none"/>
          </a:ln>
          <a:effectLst>
            <a:outerShdw blurRad="88900" rotWithShape="0" algn="tl">
              <a:srgbClr val="000000">
                <a:alpha val="40000"/>
              </a:srgbClr>
            </a:outerShdw>
          </a:effectLst>
        </p:spPr>
      </p:sp>
      <p:sp>
        <p:nvSpPr>
          <p:cNvPr id="104" name="Google Shape;104;p38"/>
          <p:cNvSpPr txBox="1"/>
          <p:nvPr>
            <p:ph idx="1" type="body"/>
          </p:nvPr>
        </p:nvSpPr>
        <p:spPr>
          <a:xfrm rot="-60000">
            <a:off x="1152144" y="3621024"/>
            <a:ext cx="3044952" cy="210312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360"/>
              <a:buNone/>
              <a:defRPr sz="16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850"/>
              <a:buNone/>
              <a:defRPr sz="1000"/>
            </a:lvl3pPr>
            <a:lvl4pPr indent="-228600" lvl="3" marL="1828800" algn="l">
              <a:lnSpc>
                <a:spcPct val="100000"/>
              </a:lnSpc>
              <a:spcBef>
                <a:spcPts val="180"/>
              </a:spcBef>
              <a:spcAft>
                <a:spcPts val="0"/>
              </a:spcAft>
              <a:buSzPts val="765"/>
              <a:buNone/>
              <a:defRPr sz="900"/>
            </a:lvl4pPr>
            <a:lvl5pPr indent="-228600" lvl="4" marL="2286000" algn="l">
              <a:lnSpc>
                <a:spcPct val="100000"/>
              </a:lnSpc>
              <a:spcBef>
                <a:spcPts val="180"/>
              </a:spcBef>
              <a:spcAft>
                <a:spcPts val="0"/>
              </a:spcAft>
              <a:buSzPts val="765"/>
              <a:buNone/>
              <a:defRPr sz="900"/>
            </a:lvl5pPr>
            <a:lvl6pPr indent="-228600" lvl="5" marL="2743200" algn="l">
              <a:lnSpc>
                <a:spcPct val="100000"/>
              </a:lnSpc>
              <a:spcBef>
                <a:spcPts val="180"/>
              </a:spcBef>
              <a:spcAft>
                <a:spcPts val="0"/>
              </a:spcAft>
              <a:buSzPts val="765"/>
              <a:buNone/>
              <a:defRPr sz="900"/>
            </a:lvl6pPr>
            <a:lvl7pPr indent="-228600" lvl="6" marL="3200400" algn="l">
              <a:lnSpc>
                <a:spcPct val="100000"/>
              </a:lnSpc>
              <a:spcBef>
                <a:spcPts val="180"/>
              </a:spcBef>
              <a:spcAft>
                <a:spcPts val="0"/>
              </a:spcAft>
              <a:buSzPts val="765"/>
              <a:buNone/>
              <a:defRPr sz="900"/>
            </a:lvl7pPr>
            <a:lvl8pPr indent="-228600" lvl="7" marL="3657600" algn="l">
              <a:lnSpc>
                <a:spcPct val="100000"/>
              </a:lnSpc>
              <a:spcBef>
                <a:spcPts val="180"/>
              </a:spcBef>
              <a:spcAft>
                <a:spcPts val="0"/>
              </a:spcAft>
              <a:buSzPts val="765"/>
              <a:buNone/>
              <a:defRPr sz="900"/>
            </a:lvl8pPr>
            <a:lvl9pPr indent="-228600" lvl="8" marL="4114800" algn="l">
              <a:lnSpc>
                <a:spcPct val="100000"/>
              </a:lnSpc>
              <a:spcBef>
                <a:spcPts val="180"/>
              </a:spcBef>
              <a:spcAft>
                <a:spcPts val="0"/>
              </a:spcAft>
              <a:buSzPts val="765"/>
              <a:buNone/>
              <a:defRPr sz="900"/>
            </a:lvl9pPr>
          </a:lstStyle>
          <a:p/>
        </p:txBody>
      </p:sp>
      <p:sp>
        <p:nvSpPr>
          <p:cNvPr id="105" name="Google Shape;105;p38"/>
          <p:cNvSpPr txBox="1"/>
          <p:nvPr>
            <p:ph idx="10" type="dt"/>
          </p:nvPr>
        </p:nvSpPr>
        <p:spPr>
          <a:xfrm rot="60000">
            <a:off x="6345936" y="5888737"/>
            <a:ext cx="121382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8"/>
          <p:cNvSpPr txBox="1"/>
          <p:nvPr>
            <p:ph idx="11" type="ftr"/>
          </p:nvPr>
        </p:nvSpPr>
        <p:spPr>
          <a:xfrm rot="-60000">
            <a:off x="914569" y="5831037"/>
            <a:ext cx="33190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8"/>
          <p:cNvSpPr txBox="1"/>
          <p:nvPr>
            <p:ph idx="12" type="sldNum"/>
          </p:nvPr>
        </p:nvSpPr>
        <p:spPr>
          <a:xfrm rot="60000">
            <a:off x="7562089" y="5900026"/>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29"/>
          <p:cNvGrpSpPr/>
          <p:nvPr/>
        </p:nvGrpSpPr>
        <p:grpSpPr>
          <a:xfrm>
            <a:off x="0" y="0"/>
            <a:ext cx="9144000" cy="6858000"/>
            <a:chOff x="0" y="0"/>
            <a:chExt cx="9144000" cy="6858000"/>
          </a:xfrm>
        </p:grpSpPr>
        <p:sp>
          <p:nvSpPr>
            <p:cNvPr id="11" name="Google Shape;11;p29"/>
            <p:cNvSpPr/>
            <p:nvPr/>
          </p:nvSpPr>
          <p:spPr>
            <a:xfrm>
              <a:off x="0" y="0"/>
              <a:ext cx="7162800" cy="6858000"/>
            </a:xfrm>
            <a:prstGeom prst="rect">
              <a:avLst/>
            </a:prstGeom>
            <a:gradFill>
              <a:gsLst>
                <a:gs pos="0">
                  <a:srgbClr val="010101">
                    <a:alpha val="50980"/>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2" name="Google Shape;12;p29"/>
            <p:cNvSpPr/>
            <p:nvPr/>
          </p:nvSpPr>
          <p:spPr>
            <a:xfrm>
              <a:off x="1143000" y="0"/>
              <a:ext cx="8001000" cy="6858000"/>
            </a:xfrm>
            <a:prstGeom prst="rect">
              <a:avLst/>
            </a:prstGeom>
            <a:gradFill>
              <a:gsLst>
                <a:gs pos="0">
                  <a:srgbClr val="010101">
                    <a:alpha val="54901"/>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13" name="Google Shape;13;p29"/>
          <p:cNvSpPr/>
          <p:nvPr/>
        </p:nvSpPr>
        <p:spPr>
          <a:xfrm rot="10800000">
            <a:off x="628650" y="6069330"/>
            <a:ext cx="7920991"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2941"/>
                </a:srgbClr>
              </a:gs>
              <a:gs pos="30000">
                <a:srgbClr val="010101">
                  <a:alpha val="32941"/>
                </a:srgbClr>
              </a:gs>
              <a:gs pos="100000">
                <a:srgbClr val="010101">
                  <a:alpha val="25098"/>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4" name="Google Shape;14;p29"/>
          <p:cNvSpPr/>
          <p:nvPr/>
        </p:nvSpPr>
        <p:spPr>
          <a:xfrm>
            <a:off x="731520" y="575310"/>
            <a:ext cx="7696200" cy="5715000"/>
          </a:xfrm>
          <a:prstGeom prst="rect">
            <a:avLst/>
          </a:prstGeom>
          <a:solidFill>
            <a:srgbClr val="FEFEFE"/>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5" name="Google Shape;15;p29"/>
          <p:cNvSpPr/>
          <p:nvPr/>
        </p:nvSpPr>
        <p:spPr>
          <a:xfrm>
            <a:off x="731520" y="576072"/>
            <a:ext cx="7696200" cy="5715000"/>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16" name="Google Shape;16;p29"/>
          <p:cNvPicPr preferRelativeResize="0"/>
          <p:nvPr/>
        </p:nvPicPr>
        <p:blipFill rotWithShape="1">
          <a:blip r:embed="rId3">
            <a:alphaModFix/>
          </a:blip>
          <a:srcRect b="0" l="0" r="0" t="0"/>
          <a:stretch/>
        </p:blipFill>
        <p:spPr>
          <a:xfrm rot="1435684">
            <a:off x="543741" y="273091"/>
            <a:ext cx="567831" cy="567830"/>
          </a:xfrm>
          <a:prstGeom prst="rect">
            <a:avLst/>
          </a:prstGeom>
          <a:noFill/>
          <a:ln>
            <a:noFill/>
          </a:ln>
        </p:spPr>
      </p:pic>
      <p:pic>
        <p:nvPicPr>
          <p:cNvPr descr="C:\Users\Administrator\Desktop\Pushpin Dev\Assets\pushpinLeft.png" id="17" name="Google Shape;17;p29"/>
          <p:cNvPicPr preferRelativeResize="0"/>
          <p:nvPr/>
        </p:nvPicPr>
        <p:blipFill rotWithShape="1">
          <a:blip r:embed="rId3">
            <a:alphaModFix/>
          </a:blip>
          <a:srcRect b="0" l="0" r="0" t="0"/>
          <a:stretch/>
        </p:blipFill>
        <p:spPr>
          <a:xfrm rot="4096196">
            <a:off x="8115079" y="298163"/>
            <a:ext cx="566928" cy="566928"/>
          </a:xfrm>
          <a:prstGeom prst="rect">
            <a:avLst/>
          </a:prstGeom>
          <a:noFill/>
          <a:ln>
            <a:noFill/>
          </a:ln>
        </p:spPr>
      </p:pic>
      <p:sp>
        <p:nvSpPr>
          <p:cNvPr id="18" name="Google Shape;18;p29"/>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onstantia"/>
              <a:buNone/>
              <a:defRPr b="0" i="0" sz="44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9" name="Google Shape;19;p29"/>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a:bodyPr>
          <a:lstStyle>
            <a:lvl1pPr indent="-358140" lvl="0" marL="457200" marR="0" rtl="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Libre Franklin"/>
                <a:ea typeface="Libre Franklin"/>
                <a:cs typeface="Libre Franklin"/>
                <a:sym typeface="Libre Franklin"/>
              </a:defRPr>
            </a:lvl1pPr>
            <a:lvl2pPr indent="-347344" lvl="1" marL="914400" marR="0" rtl="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Libre Franklin"/>
                <a:ea typeface="Libre Franklin"/>
                <a:cs typeface="Libre Franklin"/>
                <a:sym typeface="Libre Franklin"/>
              </a:defRPr>
            </a:lvl2pPr>
            <a:lvl3pPr indent="-336550" lvl="2" marL="1371600" marR="0" rtl="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Libre Franklin"/>
                <a:ea typeface="Libre Franklin"/>
                <a:cs typeface="Libre Franklin"/>
                <a:sym typeface="Libre Franklin"/>
              </a:defRPr>
            </a:lvl3pPr>
            <a:lvl4pPr indent="-325755" lvl="3" marL="1828800" marR="0" rtl="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Libre Franklin"/>
                <a:ea typeface="Libre Franklin"/>
                <a:cs typeface="Libre Franklin"/>
                <a:sym typeface="Libre Franklin"/>
              </a:defRPr>
            </a:lvl4pPr>
            <a:lvl5pPr indent="-314960" lvl="4" marL="22860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5pPr>
            <a:lvl6pPr indent="-314960" lvl="5" marL="27432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6pPr>
            <a:lvl7pPr indent="-314960" lvl="6" marL="32004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7pPr>
            <a:lvl8pPr indent="-314959" lvl="7" marL="36576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8pPr>
            <a:lvl9pPr indent="-314959" lvl="8" marL="41148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9pPr>
          </a:lstStyle>
          <a:p/>
        </p:txBody>
      </p:sp>
      <p:sp>
        <p:nvSpPr>
          <p:cNvPr id="20" name="Google Shape;20;p29"/>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21" name="Google Shape;21;p29"/>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22" name="Google Shape;22;p29"/>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madisoncity.k12.al.us/Page/79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madisoncity.k12.al.us/Page/3656" TargetMode="External"/><Relationship Id="rId4" Type="http://schemas.openxmlformats.org/officeDocument/2006/relationships/hyperlink" Target="https://www.madisoncity.k12.al.us/Page/2997" TargetMode="External"/><Relationship Id="rId5" Type="http://schemas.openxmlformats.org/officeDocument/2006/relationships/hyperlink" Target="https://www.madisoncity.k12.al.us/Page/3403" TargetMode="External"/><Relationship Id="rId6" Type="http://schemas.openxmlformats.org/officeDocument/2006/relationships/hyperlink" Target="https://www.madisoncity.k12.al.us/Page/299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madisoncity.k12.al.us/domain/13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madisoncity.k12.al.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madisoncity.k12.al.us/Domain/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madisoncity.k12.al.us/site/handlers/filedownload.ashx?moduleinstanceid=16999&amp;dataid=24080&amp;FileName=24-25%20School%20Year%20Calendar.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
          <p:cNvSpPr txBox="1"/>
          <p:nvPr>
            <p:ph type="ctrTitle"/>
          </p:nvPr>
        </p:nvSpPr>
        <p:spPr>
          <a:xfrm>
            <a:off x="4572000" y="1462350"/>
            <a:ext cx="2878500" cy="3933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onstantia"/>
              <a:buNone/>
            </a:pPr>
            <a:br>
              <a:rPr lang="en-US"/>
            </a:br>
            <a:r>
              <a:rPr lang="en-US"/>
              <a:t>Welcome to West Madison Pre-K</a:t>
            </a:r>
            <a:br>
              <a:rPr lang="en-US"/>
            </a:br>
            <a:r>
              <a:rPr lang="en-US"/>
              <a:t>2024-2025</a:t>
            </a:r>
            <a:endParaRPr/>
          </a:p>
        </p:txBody>
      </p:sp>
      <p:pic>
        <p:nvPicPr>
          <p:cNvPr id="125" name="Google Shape;125;p1"/>
          <p:cNvPicPr preferRelativeResize="0"/>
          <p:nvPr/>
        </p:nvPicPr>
        <p:blipFill>
          <a:blip r:embed="rId3">
            <a:alphaModFix/>
          </a:blip>
          <a:stretch>
            <a:fillRect/>
          </a:stretch>
        </p:blipFill>
        <p:spPr>
          <a:xfrm>
            <a:off x="1258713" y="1889163"/>
            <a:ext cx="3034332" cy="30796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ph type="title"/>
          </p:nvPr>
        </p:nvSpPr>
        <p:spPr>
          <a:xfrm>
            <a:off x="1095023" y="768656"/>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onstantia"/>
              <a:buNone/>
            </a:pPr>
            <a:r>
              <a:rPr lang="en-US"/>
              <a:t>  </a:t>
            </a:r>
            <a:r>
              <a:rPr lang="en-US">
                <a:solidFill>
                  <a:srgbClr val="0432FF"/>
                </a:solidFill>
              </a:rPr>
              <a:t>MCS Attendance Policy</a:t>
            </a:r>
            <a:endParaRPr/>
          </a:p>
        </p:txBody>
      </p:sp>
      <p:sp>
        <p:nvSpPr>
          <p:cNvPr id="183" name="Google Shape;183;p7"/>
          <p:cNvSpPr txBox="1"/>
          <p:nvPr>
            <p:ph idx="1" type="body"/>
          </p:nvPr>
        </p:nvSpPr>
        <p:spPr>
          <a:xfrm>
            <a:off x="1463040" y="1776803"/>
            <a:ext cx="6597228" cy="4030648"/>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lnSpc>
                <a:spcPct val="100000"/>
              </a:lnSpc>
              <a:spcBef>
                <a:spcPts val="0"/>
              </a:spcBef>
              <a:spcAft>
                <a:spcPts val="0"/>
              </a:spcAft>
              <a:buSzPct val="85000"/>
              <a:buChar char="O"/>
            </a:pPr>
            <a:r>
              <a:rPr lang="en-US"/>
              <a:t>We follow Madison City’s Student Code of Conduct and attendance Policy</a:t>
            </a:r>
            <a:endParaRPr/>
          </a:p>
          <a:p>
            <a:pPr indent="-274320" lvl="1" marL="640080" rtl="0" algn="l">
              <a:lnSpc>
                <a:spcPct val="100000"/>
              </a:lnSpc>
              <a:spcBef>
                <a:spcPts val="407"/>
              </a:spcBef>
              <a:spcAft>
                <a:spcPts val="0"/>
              </a:spcAft>
              <a:buSzPct val="85000"/>
              <a:buChar char="O"/>
            </a:pPr>
            <a:r>
              <a:rPr lang="en-US"/>
              <a:t>Regular student attendance is necessary to learning.</a:t>
            </a:r>
            <a:endParaRPr/>
          </a:p>
          <a:p>
            <a:pPr indent="-274320" lvl="1" marL="640080" rtl="0" algn="l">
              <a:lnSpc>
                <a:spcPct val="100000"/>
              </a:lnSpc>
              <a:spcBef>
                <a:spcPts val="407"/>
              </a:spcBef>
              <a:spcAft>
                <a:spcPts val="0"/>
              </a:spcAft>
              <a:buSzPct val="85000"/>
              <a:buChar char="O"/>
            </a:pPr>
            <a:r>
              <a:rPr lang="en-US"/>
              <a:t>Parents must provide a written/email explanation of each students’ daily tardiness, absence from school or early check out within three days.  </a:t>
            </a:r>
            <a:endParaRPr/>
          </a:p>
          <a:p>
            <a:pPr indent="-274320" lvl="1" marL="640080" rtl="0" algn="l">
              <a:lnSpc>
                <a:spcPct val="100000"/>
              </a:lnSpc>
              <a:spcBef>
                <a:spcPts val="407"/>
              </a:spcBef>
              <a:spcAft>
                <a:spcPts val="0"/>
              </a:spcAft>
              <a:buSzPct val="85000"/>
              <a:buChar char="O"/>
            </a:pPr>
            <a:r>
              <a:rPr lang="en-US"/>
              <a:t>All doctor’s and dentist notes are excused.</a:t>
            </a:r>
            <a:endParaRPr/>
          </a:p>
          <a:p>
            <a:pPr indent="-274320" lvl="1" marL="640080" rtl="0" algn="l">
              <a:lnSpc>
                <a:spcPct val="100000"/>
              </a:lnSpc>
              <a:spcBef>
                <a:spcPts val="407"/>
              </a:spcBef>
              <a:spcAft>
                <a:spcPts val="0"/>
              </a:spcAft>
              <a:buSzPct val="85000"/>
              <a:buChar char="O"/>
            </a:pPr>
            <a:r>
              <a:rPr lang="en-US"/>
              <a:t>Parents are allowed to write ten parent notes a year to cover other absences, tardies, and checkouts that are not covered by a doctor’s note. </a:t>
            </a:r>
            <a:endParaRPr/>
          </a:p>
          <a:p>
            <a:pPr indent="-274320" lvl="1" marL="640080" rtl="0" algn="l">
              <a:lnSpc>
                <a:spcPct val="100000"/>
              </a:lnSpc>
              <a:spcBef>
                <a:spcPts val="407"/>
              </a:spcBef>
              <a:spcAft>
                <a:spcPts val="0"/>
              </a:spcAft>
              <a:buSzPct val="85000"/>
              <a:buChar char="O"/>
            </a:pPr>
            <a:r>
              <a:rPr lang="en-US"/>
              <a:t>Students are tardy after 7:50 am each day.  Instruction and daily routines begin at 7:50 am.</a:t>
            </a:r>
            <a:endParaRPr/>
          </a:p>
          <a:p>
            <a:pPr indent="-228600" lvl="2" marL="914400" rtl="0" algn="l">
              <a:lnSpc>
                <a:spcPct val="100000"/>
              </a:lnSpc>
              <a:spcBef>
                <a:spcPts val="370"/>
              </a:spcBef>
              <a:spcAft>
                <a:spcPts val="0"/>
              </a:spcAft>
              <a:buSzPct val="85000"/>
              <a:buChar char="O"/>
            </a:pPr>
            <a:r>
              <a:rPr lang="en-US"/>
              <a:t>Late arrivals and checkouts often  disrupt the structure and routine of the day for students.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493287fc59_0_0"/>
          <p:cNvSpPr txBox="1"/>
          <p:nvPr>
            <p:ph type="title"/>
          </p:nvPr>
        </p:nvSpPr>
        <p:spPr>
          <a:xfrm>
            <a:off x="1095023" y="817582"/>
            <a:ext cx="6965100" cy="1202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Extended Day</a:t>
            </a:r>
            <a:endParaRPr/>
          </a:p>
        </p:txBody>
      </p:sp>
      <p:sp>
        <p:nvSpPr>
          <p:cNvPr id="190" name="Google Shape;190;g2493287fc59_0_0"/>
          <p:cNvSpPr txBox="1"/>
          <p:nvPr>
            <p:ph idx="1" type="body"/>
          </p:nvPr>
        </p:nvSpPr>
        <p:spPr>
          <a:xfrm>
            <a:off x="1463040" y="2119257"/>
            <a:ext cx="6196500" cy="3603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530"/>
              <a:buNone/>
            </a:pPr>
            <a:r>
              <a:rPr lang="en-US"/>
              <a:t>Extended Day is offered from after school until 6:00 pm.</a:t>
            </a:r>
            <a:endParaRPr/>
          </a:p>
          <a:p>
            <a:pPr indent="0" lvl="0" marL="0" rtl="0" algn="l">
              <a:lnSpc>
                <a:spcPct val="100000"/>
              </a:lnSpc>
              <a:spcBef>
                <a:spcPts val="360"/>
              </a:spcBef>
              <a:spcAft>
                <a:spcPts val="0"/>
              </a:spcAft>
              <a:buSzPts val="1530"/>
              <a:buNone/>
            </a:pPr>
            <a:r>
              <a:t/>
            </a:r>
            <a:endParaRPr/>
          </a:p>
          <a:p>
            <a:pPr indent="0" lvl="0" marL="0" rtl="0" algn="l">
              <a:lnSpc>
                <a:spcPct val="100000"/>
              </a:lnSpc>
              <a:spcBef>
                <a:spcPts val="360"/>
              </a:spcBef>
              <a:spcAft>
                <a:spcPts val="0"/>
              </a:spcAft>
              <a:buSzPts val="1530"/>
              <a:buNone/>
            </a:pPr>
            <a:r>
              <a:rPr lang="en-US" u="sng">
                <a:solidFill>
                  <a:schemeClr val="hlink"/>
                </a:solidFill>
                <a:hlinkClick r:id="rId3"/>
              </a:rPr>
              <a:t>West Madison Pre-K - Extended Day</a:t>
            </a:r>
            <a:endParaRPr/>
          </a:p>
          <a:p>
            <a:pPr indent="0" lvl="0" marL="0" rtl="0" algn="l">
              <a:lnSpc>
                <a:spcPct val="100000"/>
              </a:lnSpc>
              <a:spcBef>
                <a:spcPts val="360"/>
              </a:spcBef>
              <a:spcAft>
                <a:spcPts val="0"/>
              </a:spcAft>
              <a:buSzPts val="1530"/>
              <a:buNone/>
            </a:pPr>
            <a:r>
              <a:t/>
            </a:r>
            <a:endParaRPr/>
          </a:p>
          <a:p>
            <a:pPr indent="0" lvl="0" marL="0" rtl="0" algn="l">
              <a:lnSpc>
                <a:spcPct val="100000"/>
              </a:lnSpc>
              <a:spcBef>
                <a:spcPts val="360"/>
              </a:spcBef>
              <a:spcAft>
                <a:spcPts val="0"/>
              </a:spcAft>
              <a:buSzPts val="153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Safety Plan</a:t>
            </a:r>
            <a:endParaRPr/>
          </a:p>
        </p:txBody>
      </p:sp>
      <p:sp>
        <p:nvSpPr>
          <p:cNvPr id="196" name="Google Shape;196;p9"/>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lnSpcReduction="20000"/>
          </a:bodyPr>
          <a:lstStyle/>
          <a:p>
            <a:pPr indent="-274320" lvl="0" marL="274320" rtl="0" algn="l">
              <a:lnSpc>
                <a:spcPct val="100000"/>
              </a:lnSpc>
              <a:spcBef>
                <a:spcPts val="0"/>
              </a:spcBef>
              <a:spcAft>
                <a:spcPts val="0"/>
              </a:spcAft>
              <a:buSzPts val="2040"/>
              <a:buChar char="O"/>
            </a:pPr>
            <a:r>
              <a:rPr lang="en-US"/>
              <a:t>Visitors are asked to sign in at the front desk and wear a sticker to identify themselves while in the building. </a:t>
            </a:r>
            <a:endParaRPr/>
          </a:p>
          <a:p>
            <a:pPr indent="-274320" lvl="0" marL="274320" rtl="0" algn="l">
              <a:lnSpc>
                <a:spcPct val="100000"/>
              </a:lnSpc>
              <a:spcBef>
                <a:spcPts val="480"/>
              </a:spcBef>
              <a:spcAft>
                <a:spcPts val="0"/>
              </a:spcAft>
              <a:buSzPts val="2040"/>
              <a:buChar char="O"/>
            </a:pPr>
            <a:r>
              <a:rPr lang="en-US"/>
              <a:t>Standard Response Protocol procedures for fire, weather, lock down, and lock out drills  are practiced and used.</a:t>
            </a:r>
            <a:endParaRPr/>
          </a:p>
          <a:p>
            <a:pPr indent="-241935" lvl="0" marL="274320" rtl="0" algn="l">
              <a:lnSpc>
                <a:spcPct val="100000"/>
              </a:lnSpc>
              <a:spcBef>
                <a:spcPts val="480"/>
              </a:spcBef>
              <a:spcAft>
                <a:spcPts val="0"/>
              </a:spcAft>
              <a:buSzPts val="1530"/>
              <a:buChar char="O"/>
            </a:pPr>
            <a:r>
              <a:rPr lang="en-US"/>
              <a:t>Students and staff will practice safety drills monthly.</a:t>
            </a:r>
            <a:endParaRPr/>
          </a:p>
          <a:p>
            <a:pPr indent="0" lvl="0" marL="457200" rtl="0" algn="l">
              <a:lnSpc>
                <a:spcPct val="100000"/>
              </a:lnSpc>
              <a:spcBef>
                <a:spcPts val="480"/>
              </a:spcBef>
              <a:spcAft>
                <a:spcPts val="0"/>
              </a:spcAft>
              <a:buSzPts val="1530"/>
              <a:buNone/>
            </a:pPr>
            <a:r>
              <a:t/>
            </a:r>
            <a:endParaRPr/>
          </a:p>
          <a:p>
            <a:pPr indent="0" lvl="0" marL="457200" rtl="0" algn="l">
              <a:lnSpc>
                <a:spcPct val="100000"/>
              </a:lnSpc>
              <a:spcBef>
                <a:spcPts val="480"/>
              </a:spcBef>
              <a:spcAft>
                <a:spcPts val="0"/>
              </a:spcAft>
              <a:buSzPts val="153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Transportation</a:t>
            </a:r>
            <a:endParaRPr/>
          </a:p>
        </p:txBody>
      </p:sp>
      <p:sp>
        <p:nvSpPr>
          <p:cNvPr id="202" name="Google Shape;202;p10"/>
          <p:cNvSpPr txBox="1"/>
          <p:nvPr>
            <p:ph idx="1" type="body"/>
          </p:nvPr>
        </p:nvSpPr>
        <p:spPr>
          <a:xfrm>
            <a:off x="1463040" y="1757548"/>
            <a:ext cx="6196405" cy="3289465"/>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040"/>
              <a:buChar char="O"/>
            </a:pPr>
            <a:r>
              <a:rPr lang="en-US"/>
              <a:t>All Pre-K students are transported  to and from school via car.  (no  bus transportation)</a:t>
            </a:r>
            <a:endParaRPr/>
          </a:p>
          <a:p>
            <a:pPr indent="-274320" lvl="0" marL="274320" rtl="0" algn="l">
              <a:lnSpc>
                <a:spcPct val="100000"/>
              </a:lnSpc>
              <a:spcBef>
                <a:spcPts val="480"/>
              </a:spcBef>
              <a:spcAft>
                <a:spcPts val="0"/>
              </a:spcAft>
              <a:buSzPts val="2040"/>
              <a:buChar char="O"/>
            </a:pPr>
            <a:r>
              <a:rPr lang="en-US"/>
              <a:t>Bus transportation with five point harness seats are provided for field trips.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3117b7bea8_0_0"/>
          <p:cNvSpPr txBox="1"/>
          <p:nvPr>
            <p:ph type="title"/>
          </p:nvPr>
        </p:nvSpPr>
        <p:spPr>
          <a:xfrm>
            <a:off x="1095023" y="817582"/>
            <a:ext cx="6965100" cy="1202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Birthdays</a:t>
            </a:r>
            <a:endParaRPr/>
          </a:p>
        </p:txBody>
      </p:sp>
      <p:sp>
        <p:nvSpPr>
          <p:cNvPr id="209" name="Google Shape;209;g23117b7bea8_0_0"/>
          <p:cNvSpPr txBox="1"/>
          <p:nvPr>
            <p:ph idx="1" type="body"/>
          </p:nvPr>
        </p:nvSpPr>
        <p:spPr>
          <a:xfrm>
            <a:off x="1463040" y="2119257"/>
            <a:ext cx="6196500" cy="3603900"/>
          </a:xfrm>
          <a:prstGeom prst="rect">
            <a:avLst/>
          </a:prstGeom>
          <a:noFill/>
          <a:ln>
            <a:noFill/>
          </a:ln>
        </p:spPr>
        <p:txBody>
          <a:bodyPr anchorCtr="0" anchor="t" bIns="45700" lIns="91425" spcFirstLastPara="1" rIns="91425" wrap="square" tIns="45700">
            <a:normAutofit/>
          </a:bodyPr>
          <a:lstStyle/>
          <a:p>
            <a:pPr indent="-325755" lvl="0" marL="457200" rtl="0" algn="l">
              <a:lnSpc>
                <a:spcPct val="100000"/>
              </a:lnSpc>
              <a:spcBef>
                <a:spcPts val="360"/>
              </a:spcBef>
              <a:spcAft>
                <a:spcPts val="0"/>
              </a:spcAft>
              <a:buSzPts val="1530"/>
              <a:buChar char="O"/>
            </a:pPr>
            <a:r>
              <a:rPr lang="en-US"/>
              <a:t>The entire staff makes each child feel special on their  birthday.</a:t>
            </a:r>
            <a:endParaRPr/>
          </a:p>
          <a:p>
            <a:pPr indent="-325755" lvl="0" marL="457200" rtl="0" algn="l">
              <a:lnSpc>
                <a:spcPct val="100000"/>
              </a:lnSpc>
              <a:spcBef>
                <a:spcPts val="0"/>
              </a:spcBef>
              <a:spcAft>
                <a:spcPts val="0"/>
              </a:spcAft>
              <a:buSzPts val="1530"/>
              <a:buChar char="O"/>
            </a:pPr>
            <a:r>
              <a:rPr lang="en-US"/>
              <a:t>Parents are welcome to come eat lunch with their child on their birthday.</a:t>
            </a:r>
            <a:endParaRPr/>
          </a:p>
          <a:p>
            <a:pPr indent="-325755" lvl="0" marL="457200" rtl="0" algn="l">
              <a:lnSpc>
                <a:spcPct val="100000"/>
              </a:lnSpc>
              <a:spcBef>
                <a:spcPts val="0"/>
              </a:spcBef>
              <a:spcAft>
                <a:spcPts val="0"/>
              </a:spcAft>
              <a:buSzPts val="1530"/>
              <a:buChar char="O"/>
            </a:pPr>
            <a:r>
              <a:rPr lang="en-US"/>
              <a:t>Parents may send in non food goodie bags for classmates on birthdays.</a:t>
            </a:r>
            <a:endParaRPr/>
          </a:p>
          <a:p>
            <a:pPr indent="-325755" lvl="0" marL="457200" rtl="0" algn="l">
              <a:lnSpc>
                <a:spcPct val="100000"/>
              </a:lnSpc>
              <a:spcBef>
                <a:spcPts val="0"/>
              </a:spcBef>
              <a:spcAft>
                <a:spcPts val="0"/>
              </a:spcAft>
              <a:buSzPts val="1530"/>
              <a:buChar char="O"/>
            </a:pPr>
            <a:r>
              <a:rPr lang="en-US"/>
              <a:t>No food items or cupcakes, please.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Breakfast and Lunch</a:t>
            </a:r>
            <a:endParaRPr/>
          </a:p>
        </p:txBody>
      </p:sp>
      <p:sp>
        <p:nvSpPr>
          <p:cNvPr id="216" name="Google Shape;216;p16"/>
          <p:cNvSpPr txBox="1"/>
          <p:nvPr>
            <p:ph idx="1" type="body"/>
          </p:nvPr>
        </p:nvSpPr>
        <p:spPr>
          <a:xfrm>
            <a:off x="1463040" y="1720516"/>
            <a:ext cx="6196405" cy="427121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040"/>
              <a:buChar char="O"/>
            </a:pPr>
            <a:r>
              <a:rPr lang="en-US"/>
              <a:t>We offer breakfast and lunch daily. </a:t>
            </a:r>
            <a:endParaRPr/>
          </a:p>
          <a:p>
            <a:pPr indent="-274320" lvl="1" marL="640080" rtl="0" algn="l">
              <a:lnSpc>
                <a:spcPct val="100000"/>
              </a:lnSpc>
              <a:spcBef>
                <a:spcPts val="440"/>
              </a:spcBef>
              <a:spcAft>
                <a:spcPts val="0"/>
              </a:spcAft>
              <a:buSzPts val="1870"/>
              <a:buChar char="O"/>
            </a:pPr>
            <a:r>
              <a:rPr lang="en-US"/>
              <a:t>Breakfast is available from 7:15 am - 7:45 am</a:t>
            </a:r>
            <a:endParaRPr/>
          </a:p>
          <a:p>
            <a:pPr indent="-274320" lvl="0" marL="274320" rtl="0" algn="l">
              <a:lnSpc>
                <a:spcPct val="100000"/>
              </a:lnSpc>
              <a:spcBef>
                <a:spcPts val="480"/>
              </a:spcBef>
              <a:spcAft>
                <a:spcPts val="0"/>
              </a:spcAft>
              <a:buSzPts val="2040"/>
              <a:buChar char="O"/>
            </a:pPr>
            <a:r>
              <a:rPr lang="en-US"/>
              <a:t>Menus are available on the website and will be sent to you via email. </a:t>
            </a:r>
            <a:endParaRPr/>
          </a:p>
          <a:p>
            <a:pPr indent="-274320" lvl="1" marL="640080" rtl="0" algn="l">
              <a:lnSpc>
                <a:spcPct val="100000"/>
              </a:lnSpc>
              <a:spcBef>
                <a:spcPts val="440"/>
              </a:spcBef>
              <a:spcAft>
                <a:spcPts val="0"/>
              </a:spcAft>
              <a:buSzPts val="1870"/>
              <a:buChar char="O"/>
            </a:pPr>
            <a:r>
              <a:rPr lang="en-US" u="sng">
                <a:solidFill>
                  <a:schemeClr val="hlink"/>
                </a:solidFill>
                <a:hlinkClick r:id="rId3"/>
              </a:rPr>
              <a:t>Breakfast and Lunch Menus</a:t>
            </a:r>
            <a:endParaRPr/>
          </a:p>
          <a:p>
            <a:pPr indent="-274320" lvl="1" marL="640080" rtl="0" algn="l">
              <a:lnSpc>
                <a:spcPct val="100000"/>
              </a:lnSpc>
              <a:spcBef>
                <a:spcPts val="440"/>
              </a:spcBef>
              <a:spcAft>
                <a:spcPts val="0"/>
              </a:spcAft>
              <a:buSzPts val="1870"/>
              <a:buChar char="O"/>
            </a:pPr>
            <a:r>
              <a:rPr lang="en-US" u="sng">
                <a:solidFill>
                  <a:schemeClr val="hlink"/>
                </a:solidFill>
                <a:hlinkClick r:id="rId4"/>
              </a:rPr>
              <a:t>Child Nutrition/Pricing</a:t>
            </a:r>
            <a:endParaRPr/>
          </a:p>
          <a:p>
            <a:pPr indent="-274320" lvl="1" marL="640080" rtl="0" algn="l">
              <a:lnSpc>
                <a:spcPct val="100000"/>
              </a:lnSpc>
              <a:spcBef>
                <a:spcPts val="440"/>
              </a:spcBef>
              <a:spcAft>
                <a:spcPts val="0"/>
              </a:spcAft>
              <a:buSzPts val="1870"/>
              <a:buChar char="O"/>
            </a:pPr>
            <a:r>
              <a:rPr lang="en-US" u="sng">
                <a:solidFill>
                  <a:schemeClr val="hlink"/>
                </a:solidFill>
                <a:hlinkClick r:id="rId5"/>
              </a:rPr>
              <a:t>Online Lunch Account Information</a:t>
            </a:r>
            <a:endParaRPr/>
          </a:p>
        </p:txBody>
      </p:sp>
      <p:sp>
        <p:nvSpPr>
          <p:cNvPr id="217" name="Google Shape;217;p16"/>
          <p:cNvSpPr/>
          <p:nvPr/>
        </p:nvSpPr>
        <p:spPr>
          <a:xfrm>
            <a:off x="5676900" y="3824700"/>
            <a:ext cx="9253500" cy="49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218" name="Google Shape;218;p16"/>
          <p:cNvSpPr txBox="1"/>
          <p:nvPr/>
        </p:nvSpPr>
        <p:spPr>
          <a:xfrm>
            <a:off x="2565400" y="47879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hlink"/>
                </a:solidFill>
                <a:latin typeface="Arial"/>
                <a:ea typeface="Arial"/>
                <a:cs typeface="Arial"/>
                <a:sym typeface="Arial"/>
                <a:hlinkClick r:id="rId6"/>
              </a:rPr>
              <a:t>Child Nutrition / Pricing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8"/>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Curriculum</a:t>
            </a:r>
            <a:endParaRPr/>
          </a:p>
        </p:txBody>
      </p:sp>
      <p:sp>
        <p:nvSpPr>
          <p:cNvPr id="225" name="Google Shape;225;p18"/>
          <p:cNvSpPr txBox="1"/>
          <p:nvPr>
            <p:ph idx="1" type="body"/>
          </p:nvPr>
        </p:nvSpPr>
        <p:spPr>
          <a:xfrm>
            <a:off x="899059" y="1768642"/>
            <a:ext cx="7377991" cy="4126832"/>
          </a:xfrm>
          <a:prstGeom prst="rect">
            <a:avLst/>
          </a:prstGeom>
          <a:noFill/>
          <a:ln>
            <a:noFill/>
          </a:ln>
        </p:spPr>
        <p:txBody>
          <a:bodyPr anchorCtr="0" anchor="t" bIns="45700" lIns="91425" spcFirstLastPara="1" rIns="91425" wrap="square" tIns="45700">
            <a:normAutofit fontScale="92500" lnSpcReduction="20000"/>
          </a:bodyPr>
          <a:lstStyle/>
          <a:p>
            <a:pPr indent="-258756" lvl="0" marL="274320" rtl="0" algn="l">
              <a:lnSpc>
                <a:spcPct val="100000"/>
              </a:lnSpc>
              <a:spcBef>
                <a:spcPts val="0"/>
              </a:spcBef>
              <a:spcAft>
                <a:spcPts val="0"/>
              </a:spcAft>
              <a:buSzPct val="84347"/>
              <a:buChar char="O"/>
            </a:pPr>
            <a:r>
              <a:rPr lang="en-US" sz="2300"/>
              <a:t>Early learning standards are linked with curriculum and assessment. </a:t>
            </a:r>
            <a:endParaRPr sz="2300"/>
          </a:p>
          <a:p>
            <a:pPr indent="-258756" lvl="0" marL="274320" rtl="0" algn="l">
              <a:lnSpc>
                <a:spcPct val="100000"/>
              </a:lnSpc>
              <a:spcBef>
                <a:spcPts val="480"/>
              </a:spcBef>
              <a:spcAft>
                <a:spcPts val="0"/>
              </a:spcAft>
              <a:buSzPct val="84347"/>
              <a:buChar char="O"/>
            </a:pPr>
            <a:r>
              <a:rPr lang="en-US" sz="2300"/>
              <a:t>The Alabama First Class Pre K curriculum framework is an effective model based on research on how to support young children as they develop and learn.</a:t>
            </a:r>
            <a:endParaRPr sz="2300"/>
          </a:p>
          <a:p>
            <a:pPr indent="-258756" lvl="0" marL="274320" rtl="0" algn="l">
              <a:lnSpc>
                <a:spcPct val="100000"/>
              </a:lnSpc>
              <a:spcBef>
                <a:spcPts val="480"/>
              </a:spcBef>
              <a:spcAft>
                <a:spcPts val="0"/>
              </a:spcAft>
              <a:buSzPct val="84347"/>
              <a:buChar char="O"/>
            </a:pPr>
            <a:r>
              <a:rPr i="1" lang="en-US" sz="2300"/>
              <a:t>Creative Curriculum</a:t>
            </a:r>
            <a:r>
              <a:rPr lang="en-US" sz="2300"/>
              <a:t>, along with Phonemic Awareness Curriculum is comprehensively presented and reinforced with intentional teaching strategies.</a:t>
            </a:r>
            <a:endParaRPr sz="2300"/>
          </a:p>
          <a:p>
            <a:pPr indent="-258756" lvl="0" marL="274320" rtl="0" algn="l">
              <a:lnSpc>
                <a:spcPct val="100000"/>
              </a:lnSpc>
              <a:spcBef>
                <a:spcPts val="480"/>
              </a:spcBef>
              <a:spcAft>
                <a:spcPts val="0"/>
              </a:spcAft>
              <a:buSzPct val="84347"/>
              <a:buChar char="O"/>
            </a:pPr>
            <a:r>
              <a:rPr lang="en-US" sz="2300"/>
              <a:t>Teaching Strategies GOLD is a a state assessment tool that will guide the appropriate alignment of standards with teachers’ instruction.</a:t>
            </a:r>
            <a:endParaRPr sz="2300"/>
          </a:p>
          <a:p>
            <a:pPr indent="-144780" lvl="0" marL="274320" rtl="0" algn="l">
              <a:lnSpc>
                <a:spcPct val="100000"/>
              </a:lnSpc>
              <a:spcBef>
                <a:spcPts val="480"/>
              </a:spcBef>
              <a:spcAft>
                <a:spcPts val="0"/>
              </a:spcAft>
              <a:buSzPct val="85000"/>
              <a:buNone/>
            </a:pPr>
            <a:r>
              <a:t/>
            </a:r>
            <a:endParaRPr/>
          </a:p>
          <a:p>
            <a:pPr indent="-144780" lvl="0" marL="274320" rtl="0" algn="l">
              <a:lnSpc>
                <a:spcPct val="100000"/>
              </a:lnSpc>
              <a:spcBef>
                <a:spcPts val="480"/>
              </a:spcBef>
              <a:spcAft>
                <a:spcPts val="0"/>
              </a:spcAft>
              <a:buSzPct val="83265"/>
              <a:buNone/>
            </a:pPr>
            <a:r>
              <a:t/>
            </a:r>
            <a:endParaRPr sz="245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Daily Lessons Include:</a:t>
            </a:r>
            <a:endParaRPr/>
          </a:p>
        </p:txBody>
      </p:sp>
      <p:sp>
        <p:nvSpPr>
          <p:cNvPr id="231" name="Google Shape;231;p19"/>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lnSpc>
                <a:spcPct val="100000"/>
              </a:lnSpc>
              <a:spcBef>
                <a:spcPts val="0"/>
              </a:spcBef>
              <a:spcAft>
                <a:spcPts val="0"/>
              </a:spcAft>
              <a:buSzPct val="85000"/>
              <a:buChar char="O"/>
            </a:pPr>
            <a:r>
              <a:rPr lang="en-US"/>
              <a:t>Approaches to Learning</a:t>
            </a:r>
            <a:endParaRPr/>
          </a:p>
          <a:p>
            <a:pPr indent="-274320" lvl="0" marL="274320" rtl="0" algn="l">
              <a:lnSpc>
                <a:spcPct val="100000"/>
              </a:lnSpc>
              <a:spcBef>
                <a:spcPts val="372"/>
              </a:spcBef>
              <a:spcAft>
                <a:spcPts val="0"/>
              </a:spcAft>
              <a:buSzPct val="85000"/>
              <a:buChar char="O"/>
            </a:pPr>
            <a:r>
              <a:rPr lang="en-US"/>
              <a:t>Language and Literacy </a:t>
            </a:r>
            <a:endParaRPr/>
          </a:p>
          <a:p>
            <a:pPr indent="-274320" lvl="0" marL="274320" rtl="0" algn="l">
              <a:lnSpc>
                <a:spcPct val="100000"/>
              </a:lnSpc>
              <a:spcBef>
                <a:spcPts val="372"/>
              </a:spcBef>
              <a:spcAft>
                <a:spcPts val="0"/>
              </a:spcAft>
              <a:buSzPct val="85000"/>
              <a:buChar char="O"/>
            </a:pPr>
            <a:r>
              <a:rPr lang="en-US"/>
              <a:t>Mathematics</a:t>
            </a:r>
            <a:endParaRPr/>
          </a:p>
          <a:p>
            <a:pPr indent="-274320" lvl="0" marL="274320" rtl="0" algn="l">
              <a:lnSpc>
                <a:spcPct val="100000"/>
              </a:lnSpc>
              <a:spcBef>
                <a:spcPts val="372"/>
              </a:spcBef>
              <a:spcAft>
                <a:spcPts val="0"/>
              </a:spcAft>
              <a:buSzPct val="85000"/>
              <a:buChar char="O"/>
            </a:pPr>
            <a:r>
              <a:rPr lang="en-US"/>
              <a:t>Science and Environmental Education</a:t>
            </a:r>
            <a:endParaRPr/>
          </a:p>
          <a:p>
            <a:pPr indent="-274320" lvl="0" marL="274320" rtl="0" algn="l">
              <a:lnSpc>
                <a:spcPct val="100000"/>
              </a:lnSpc>
              <a:spcBef>
                <a:spcPts val="372"/>
              </a:spcBef>
              <a:spcAft>
                <a:spcPts val="0"/>
              </a:spcAft>
              <a:buSzPct val="85000"/>
              <a:buChar char="O"/>
            </a:pPr>
            <a:r>
              <a:rPr lang="en-US"/>
              <a:t>Technology</a:t>
            </a:r>
            <a:endParaRPr/>
          </a:p>
          <a:p>
            <a:pPr indent="-274320" lvl="0" marL="274320" rtl="0" algn="l">
              <a:lnSpc>
                <a:spcPct val="100000"/>
              </a:lnSpc>
              <a:spcBef>
                <a:spcPts val="372"/>
              </a:spcBef>
              <a:spcAft>
                <a:spcPts val="0"/>
              </a:spcAft>
              <a:buSzPct val="85000"/>
              <a:buChar char="O"/>
            </a:pPr>
            <a:r>
              <a:rPr lang="en-US"/>
              <a:t>Social-Emotional Development</a:t>
            </a:r>
            <a:endParaRPr/>
          </a:p>
          <a:p>
            <a:pPr indent="-274320" lvl="0" marL="274320" rtl="0" algn="l">
              <a:lnSpc>
                <a:spcPct val="100000"/>
              </a:lnSpc>
              <a:spcBef>
                <a:spcPts val="372"/>
              </a:spcBef>
              <a:spcAft>
                <a:spcPts val="0"/>
              </a:spcAft>
              <a:buSzPct val="85000"/>
              <a:buChar char="O"/>
            </a:pPr>
            <a:r>
              <a:rPr lang="en-US"/>
              <a:t>Physical Development</a:t>
            </a:r>
            <a:endParaRPr/>
          </a:p>
          <a:p>
            <a:pPr indent="-274320" lvl="0" marL="274320" rtl="0" algn="l">
              <a:lnSpc>
                <a:spcPct val="100000"/>
              </a:lnSpc>
              <a:spcBef>
                <a:spcPts val="372"/>
              </a:spcBef>
              <a:spcAft>
                <a:spcPts val="0"/>
              </a:spcAft>
              <a:buSzPct val="85000"/>
              <a:buChar char="O"/>
            </a:pPr>
            <a:r>
              <a:rPr lang="en-US"/>
              <a:t>Health and Daily Living</a:t>
            </a:r>
            <a:endParaRPr/>
          </a:p>
          <a:p>
            <a:pPr indent="-274320" lvl="0" marL="274320" rtl="0" algn="l">
              <a:lnSpc>
                <a:spcPct val="100000"/>
              </a:lnSpc>
              <a:spcBef>
                <a:spcPts val="372"/>
              </a:spcBef>
              <a:spcAft>
                <a:spcPts val="0"/>
              </a:spcAft>
              <a:buSzPct val="85000"/>
              <a:buChar char="O"/>
            </a:pPr>
            <a:r>
              <a:rPr lang="en-US"/>
              <a:t>Creative Arts</a:t>
            </a:r>
            <a:endParaRPr/>
          </a:p>
          <a:p>
            <a:pPr indent="0" lvl="0" marL="0" rtl="0" algn="l">
              <a:lnSpc>
                <a:spcPct val="100000"/>
              </a:lnSpc>
              <a:spcBef>
                <a:spcPts val="372"/>
              </a:spcBef>
              <a:spcAft>
                <a:spcPts val="0"/>
              </a:spcAft>
              <a:buSzPct val="85000"/>
              <a:buNone/>
            </a:pPr>
            <a:r>
              <a:t/>
            </a:r>
            <a:endParaRPr>
              <a:solidFill>
                <a:srgbClr val="C00000"/>
              </a:solidFill>
            </a:endParaRPr>
          </a:p>
          <a:p>
            <a:pPr indent="0" lvl="0" marL="0" rtl="0" algn="l">
              <a:lnSpc>
                <a:spcPct val="100000"/>
              </a:lnSpc>
              <a:spcBef>
                <a:spcPts val="372"/>
              </a:spcBef>
              <a:spcAft>
                <a:spcPts val="0"/>
              </a:spcAft>
              <a:buSzPct val="85000"/>
              <a:buNone/>
            </a:pPr>
            <a:r>
              <a:rPr lang="en-US">
                <a:solidFill>
                  <a:srgbClr val="C00000"/>
                </a:solidFill>
              </a:rPr>
              <a:t>Standards in these domains serve as a natural progression to kindergarten standards.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0"/>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Medications and Health</a:t>
            </a:r>
            <a:endParaRPr/>
          </a:p>
        </p:txBody>
      </p:sp>
      <p:sp>
        <p:nvSpPr>
          <p:cNvPr id="238" name="Google Shape;238;p20"/>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62500" lnSpcReduction="20000"/>
          </a:bodyPr>
          <a:lstStyle/>
          <a:p>
            <a:pPr indent="-264604" lvl="0" marL="274320" rtl="0" algn="l">
              <a:lnSpc>
                <a:spcPct val="100000"/>
              </a:lnSpc>
              <a:spcBef>
                <a:spcPts val="0"/>
              </a:spcBef>
              <a:spcAft>
                <a:spcPts val="0"/>
              </a:spcAft>
              <a:buSzPct val="85000"/>
              <a:buChar char="O"/>
            </a:pPr>
            <a:r>
              <a:rPr lang="en-US"/>
              <a:t>If you have any serious medical concerns. </a:t>
            </a:r>
            <a:r>
              <a:rPr b="1" lang="en-US"/>
              <a:t>Please let the teachers and Nurse Siniard know at Open House. </a:t>
            </a:r>
            <a:endParaRPr/>
          </a:p>
          <a:p>
            <a:pPr indent="-264604" lvl="0" marL="274320" rtl="0" algn="l">
              <a:lnSpc>
                <a:spcPct val="100000"/>
              </a:lnSpc>
              <a:spcBef>
                <a:spcPts val="336"/>
              </a:spcBef>
              <a:spcAft>
                <a:spcPts val="0"/>
              </a:spcAft>
              <a:buSzPct val="85000"/>
              <a:buChar char="O"/>
            </a:pPr>
            <a:r>
              <a:rPr lang="en-US"/>
              <a:t>If your child requires medicines at school Nurse Siniard will provide you with the appropriate paperwork to be completed by your physician.</a:t>
            </a:r>
            <a:endParaRPr/>
          </a:p>
          <a:p>
            <a:pPr indent="-264604" lvl="0" marL="274320" rtl="0" algn="l">
              <a:lnSpc>
                <a:spcPct val="100000"/>
              </a:lnSpc>
              <a:spcBef>
                <a:spcPts val="336"/>
              </a:spcBef>
              <a:spcAft>
                <a:spcPts val="0"/>
              </a:spcAft>
              <a:buSzPct val="85000"/>
              <a:buChar char="O"/>
            </a:pPr>
            <a:r>
              <a:rPr lang="en-US"/>
              <a:t>A hard copy of the Certificate of Immunization is required to complete registration. Please turn this in to your child’s teacher at Open House.</a:t>
            </a:r>
            <a:endParaRPr/>
          </a:p>
          <a:p>
            <a:pPr indent="-265414" lvl="1" marL="640080" rtl="0" algn="l">
              <a:lnSpc>
                <a:spcPct val="100000"/>
              </a:lnSpc>
              <a:spcBef>
                <a:spcPts val="308"/>
              </a:spcBef>
              <a:spcAft>
                <a:spcPts val="0"/>
              </a:spcAft>
              <a:buSzPct val="85000"/>
              <a:buChar char="O"/>
            </a:pPr>
            <a:r>
              <a:rPr lang="en-US"/>
              <a:t>All medications require a </a:t>
            </a:r>
            <a:r>
              <a:rPr lang="en-US"/>
              <a:t>physician's</a:t>
            </a:r>
            <a:r>
              <a:rPr lang="en-US"/>
              <a:t> order: Benadryl, inhalers, and epi-pens.</a:t>
            </a:r>
            <a:endParaRPr/>
          </a:p>
          <a:p>
            <a:pPr indent="-265414" lvl="1" marL="640080" rtl="0" algn="l">
              <a:lnSpc>
                <a:spcPct val="100000"/>
              </a:lnSpc>
              <a:spcBef>
                <a:spcPts val="308"/>
              </a:spcBef>
              <a:spcAft>
                <a:spcPts val="0"/>
              </a:spcAft>
              <a:buSzPct val="85000"/>
              <a:buChar char="O"/>
            </a:pPr>
            <a:r>
              <a:rPr lang="en-US"/>
              <a:t>Please also let us know of dietary restrictions prior to the beginning of the school year. </a:t>
            </a:r>
            <a:endParaRPr/>
          </a:p>
          <a:p>
            <a:pPr indent="-265414" lvl="1" marL="640080" rtl="0" algn="l">
              <a:lnSpc>
                <a:spcPct val="100000"/>
              </a:lnSpc>
              <a:spcBef>
                <a:spcPts val="308"/>
              </a:spcBef>
              <a:spcAft>
                <a:spcPts val="0"/>
              </a:spcAft>
              <a:buSzPct val="85000"/>
              <a:buChar char="O"/>
            </a:pPr>
            <a:r>
              <a:rPr lang="en-US"/>
              <a:t>See Medication Procedures and Policies at </a:t>
            </a:r>
            <a:r>
              <a:rPr lang="en-US" u="sng">
                <a:solidFill>
                  <a:schemeClr val="hlink"/>
                </a:solidFill>
                <a:hlinkClick r:id="rId3"/>
              </a:rPr>
              <a:t>MCS Health Services</a:t>
            </a:r>
            <a:r>
              <a:rPr lang="en-US"/>
              <a:t>.</a:t>
            </a:r>
            <a:endParaRPr/>
          </a:p>
          <a:p>
            <a:pPr indent="0" lvl="1" marL="365760" rtl="0" algn="l">
              <a:lnSpc>
                <a:spcPct val="100000"/>
              </a:lnSpc>
              <a:spcBef>
                <a:spcPts val="308"/>
              </a:spcBef>
              <a:spcAft>
                <a:spcPts val="0"/>
              </a:spcAft>
              <a:buSzPct val="85000"/>
              <a:buNone/>
            </a:pPr>
            <a:r>
              <a:t/>
            </a:r>
            <a:endParaRPr>
              <a:solidFill>
                <a:srgbClr val="FF0000"/>
              </a:solidFill>
            </a:endParaRPr>
          </a:p>
          <a:p>
            <a:pPr indent="0" lvl="1" marL="365760" rtl="0" algn="l">
              <a:lnSpc>
                <a:spcPct val="100000"/>
              </a:lnSpc>
              <a:spcBef>
                <a:spcPts val="308"/>
              </a:spcBef>
              <a:spcAft>
                <a:spcPts val="0"/>
              </a:spcAft>
              <a:buSzPct val="85000"/>
              <a:buNone/>
            </a:pPr>
            <a:r>
              <a:rPr lang="en-US">
                <a:solidFill>
                  <a:srgbClr val="0432FF"/>
                </a:solidFill>
              </a:rPr>
              <a:t>Your child’s safety and health are our top priority.</a:t>
            </a:r>
            <a:endParaRPr/>
          </a:p>
          <a:p>
            <a:pPr indent="0" lvl="1" marL="365760" rtl="0" algn="l">
              <a:lnSpc>
                <a:spcPct val="100000"/>
              </a:lnSpc>
              <a:spcBef>
                <a:spcPts val="308"/>
              </a:spcBef>
              <a:spcAft>
                <a:spcPts val="0"/>
              </a:spcAft>
              <a:buSzPct val="85000"/>
              <a:buNone/>
            </a:pPr>
            <a:r>
              <a:t/>
            </a:r>
            <a:endParaRPr>
              <a:solidFill>
                <a:srgbClr val="FF0000"/>
              </a:solidFill>
            </a:endParaRPr>
          </a:p>
          <a:p>
            <a:pPr indent="-191198" lvl="1" marL="640080" rtl="0" algn="l">
              <a:lnSpc>
                <a:spcPct val="100000"/>
              </a:lnSpc>
              <a:spcBef>
                <a:spcPts val="308"/>
              </a:spcBef>
              <a:spcAft>
                <a:spcPts val="0"/>
              </a:spcAft>
              <a:buSzPct val="85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Parent Volunteer Hours</a:t>
            </a:r>
            <a:endParaRPr/>
          </a:p>
        </p:txBody>
      </p:sp>
      <p:sp>
        <p:nvSpPr>
          <p:cNvPr id="244" name="Google Shape;244;p21"/>
          <p:cNvSpPr txBox="1"/>
          <p:nvPr>
            <p:ph idx="1" type="body"/>
          </p:nvPr>
        </p:nvSpPr>
        <p:spPr>
          <a:xfrm>
            <a:off x="792314" y="2119256"/>
            <a:ext cx="7556091" cy="4044917"/>
          </a:xfrm>
          <a:prstGeom prst="rect">
            <a:avLst/>
          </a:prstGeom>
          <a:noFill/>
          <a:ln>
            <a:noFill/>
          </a:ln>
        </p:spPr>
        <p:txBody>
          <a:bodyPr anchorCtr="0" anchor="t" bIns="45700" lIns="91425" spcFirstLastPara="1" rIns="91425" wrap="square" tIns="45700">
            <a:normAutofit fontScale="85000" lnSpcReduction="20000"/>
          </a:bodyPr>
          <a:lstStyle/>
          <a:p>
            <a:pPr indent="-254889" lvl="0" marL="274320" rtl="0" algn="l">
              <a:lnSpc>
                <a:spcPct val="100000"/>
              </a:lnSpc>
              <a:spcBef>
                <a:spcPts val="0"/>
              </a:spcBef>
              <a:spcAft>
                <a:spcPts val="0"/>
              </a:spcAft>
              <a:buSzPct val="85000"/>
              <a:buChar char="O"/>
            </a:pPr>
            <a:r>
              <a:rPr lang="en-US"/>
              <a:t>As part of the Pre-K program, you will be asked to complete at least 12 parent involvement hours.  There will be at home and school opportunities  available to complete these hours. </a:t>
            </a:r>
            <a:endParaRPr/>
          </a:p>
          <a:p>
            <a:pPr indent="-256508" lvl="1" marL="640080" rtl="0" algn="l">
              <a:lnSpc>
                <a:spcPct val="100000"/>
              </a:lnSpc>
              <a:spcBef>
                <a:spcPts val="440"/>
              </a:spcBef>
              <a:spcAft>
                <a:spcPts val="0"/>
              </a:spcAft>
              <a:buSzPct val="85000"/>
              <a:buChar char="O"/>
            </a:pPr>
            <a:r>
              <a:rPr lang="en-US"/>
              <a:t>Beginning of the year paperwork</a:t>
            </a:r>
            <a:endParaRPr/>
          </a:p>
          <a:p>
            <a:pPr indent="-256508" lvl="1" marL="640080" rtl="0" algn="l">
              <a:lnSpc>
                <a:spcPct val="100000"/>
              </a:lnSpc>
              <a:spcBef>
                <a:spcPts val="440"/>
              </a:spcBef>
              <a:spcAft>
                <a:spcPts val="0"/>
              </a:spcAft>
              <a:buSzPct val="85000"/>
              <a:buChar char="O"/>
            </a:pPr>
            <a:r>
              <a:rPr lang="en-US"/>
              <a:t>Field trip chaperone</a:t>
            </a:r>
            <a:endParaRPr/>
          </a:p>
          <a:p>
            <a:pPr indent="-256508" lvl="1" marL="640080" rtl="0" algn="l">
              <a:lnSpc>
                <a:spcPct val="100000"/>
              </a:lnSpc>
              <a:spcBef>
                <a:spcPts val="440"/>
              </a:spcBef>
              <a:spcAft>
                <a:spcPts val="0"/>
              </a:spcAft>
              <a:buSzPct val="85000"/>
              <a:buChar char="O"/>
            </a:pPr>
            <a:r>
              <a:rPr lang="en-US"/>
              <a:t>Monthly at home activity</a:t>
            </a:r>
            <a:endParaRPr/>
          </a:p>
          <a:p>
            <a:pPr indent="-256508" lvl="1" marL="640080" rtl="0" algn="l">
              <a:lnSpc>
                <a:spcPct val="100000"/>
              </a:lnSpc>
              <a:spcBef>
                <a:spcPts val="440"/>
              </a:spcBef>
              <a:spcAft>
                <a:spcPts val="0"/>
              </a:spcAft>
              <a:buSzPct val="85000"/>
              <a:buChar char="O"/>
            </a:pPr>
            <a:r>
              <a:rPr lang="en-US"/>
              <a:t>Fall Treat Trail</a:t>
            </a:r>
            <a:endParaRPr/>
          </a:p>
          <a:p>
            <a:pPr indent="-238156" lvl="1" marL="640080" rtl="0" algn="l">
              <a:lnSpc>
                <a:spcPct val="100000"/>
              </a:lnSpc>
              <a:spcBef>
                <a:spcPts val="440"/>
              </a:spcBef>
              <a:spcAft>
                <a:spcPts val="0"/>
              </a:spcAft>
              <a:buSzPct val="69545"/>
              <a:buChar char="O"/>
            </a:pPr>
            <a:r>
              <a:rPr lang="en-US"/>
              <a:t>Family Engagement Night</a:t>
            </a:r>
            <a:endParaRPr/>
          </a:p>
          <a:p>
            <a:pPr indent="-256508" lvl="1" marL="640080" rtl="0" algn="l">
              <a:lnSpc>
                <a:spcPct val="100000"/>
              </a:lnSpc>
              <a:spcBef>
                <a:spcPts val="440"/>
              </a:spcBef>
              <a:spcAft>
                <a:spcPts val="0"/>
              </a:spcAft>
              <a:buSzPct val="85000"/>
              <a:buChar char="O"/>
            </a:pPr>
            <a:r>
              <a:rPr lang="en-US"/>
              <a:t>Parent conferences</a:t>
            </a:r>
            <a:endParaRPr/>
          </a:p>
          <a:p>
            <a:pPr indent="0" lvl="1" marL="365760" rtl="0" algn="l">
              <a:lnSpc>
                <a:spcPct val="100000"/>
              </a:lnSpc>
              <a:spcBef>
                <a:spcPts val="440"/>
              </a:spcBef>
              <a:spcAft>
                <a:spcPts val="0"/>
              </a:spcAft>
              <a:buSzPct val="85000"/>
              <a:buNone/>
            </a:pPr>
            <a:r>
              <a:rPr lang="en-US">
                <a:solidFill>
                  <a:srgbClr val="C00000"/>
                </a:solidFill>
              </a:rPr>
              <a:t>We look forward to partnering with you!</a:t>
            </a:r>
            <a:endParaRPr/>
          </a:p>
          <a:p>
            <a:pPr indent="-155575" lvl="1" marL="640080" rtl="0" algn="l">
              <a:lnSpc>
                <a:spcPct val="100000"/>
              </a:lnSpc>
              <a:spcBef>
                <a:spcPts val="440"/>
              </a:spcBef>
              <a:spcAft>
                <a:spcPts val="0"/>
              </a:spcAft>
              <a:buSzPct val="85000"/>
              <a:buNone/>
            </a:pPr>
            <a:r>
              <a:t/>
            </a:r>
            <a:endParaRPr/>
          </a:p>
          <a:p>
            <a:pPr indent="-155575" lvl="1" marL="640080" rtl="0" algn="l">
              <a:lnSpc>
                <a:spcPct val="100000"/>
              </a:lnSpc>
              <a:spcBef>
                <a:spcPts val="440"/>
              </a:spcBef>
              <a:spcAft>
                <a:spcPts val="0"/>
              </a:spcAft>
              <a:buSzPct val="85000"/>
              <a:buNone/>
            </a:pPr>
            <a:r>
              <a:t/>
            </a:r>
            <a:endParaRPr/>
          </a:p>
          <a:p>
            <a:pPr indent="-155575" lvl="1" marL="640080" rtl="0" algn="l">
              <a:lnSpc>
                <a:spcPct val="100000"/>
              </a:lnSpc>
              <a:spcBef>
                <a:spcPts val="440"/>
              </a:spcBef>
              <a:spcAft>
                <a:spcPts val="0"/>
              </a:spcAft>
              <a:buSzPct val="85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What Next?</a:t>
            </a:r>
            <a:endParaRPr/>
          </a:p>
        </p:txBody>
      </p:sp>
      <p:sp>
        <p:nvSpPr>
          <p:cNvPr id="131" name="Google Shape;131;p27"/>
          <p:cNvSpPr txBox="1"/>
          <p:nvPr>
            <p:ph idx="1" type="body"/>
          </p:nvPr>
        </p:nvSpPr>
        <p:spPr>
          <a:xfrm>
            <a:off x="856248" y="2037704"/>
            <a:ext cx="7204020" cy="4126470"/>
          </a:xfrm>
          <a:prstGeom prst="rect">
            <a:avLst/>
          </a:prstGeom>
          <a:noFill/>
          <a:ln>
            <a:noFill/>
          </a:ln>
        </p:spPr>
        <p:txBody>
          <a:bodyPr anchorCtr="0" anchor="t" bIns="45700" lIns="91425" spcFirstLastPara="1" rIns="91425" wrap="square" tIns="45700">
            <a:normAutofit fontScale="70000" lnSpcReduction="20000"/>
          </a:bodyPr>
          <a:lstStyle/>
          <a:p>
            <a:pPr indent="-254889" lvl="0" marL="274320" rtl="0" algn="l">
              <a:lnSpc>
                <a:spcPct val="100000"/>
              </a:lnSpc>
              <a:spcBef>
                <a:spcPts val="0"/>
              </a:spcBef>
              <a:spcAft>
                <a:spcPts val="0"/>
              </a:spcAft>
              <a:buSzPct val="85000"/>
              <a:buChar char="O"/>
            </a:pPr>
            <a:r>
              <a:rPr lang="en-US"/>
              <a:t>Madison City Schools Enrollment</a:t>
            </a:r>
            <a:endParaRPr/>
          </a:p>
          <a:p>
            <a:pPr indent="-256508" lvl="1" marL="640080" rtl="0" algn="l">
              <a:lnSpc>
                <a:spcPct val="100000"/>
              </a:lnSpc>
              <a:spcBef>
                <a:spcPts val="374"/>
              </a:spcBef>
              <a:spcAft>
                <a:spcPts val="0"/>
              </a:spcAft>
              <a:buSzPct val="85000"/>
              <a:buChar char="O"/>
            </a:pPr>
            <a:r>
              <a:rPr lang="en-US"/>
              <a:t>Registration for </a:t>
            </a:r>
            <a:r>
              <a:rPr lang="en-US" u="sng">
                <a:solidFill>
                  <a:schemeClr val="hlink"/>
                </a:solidFill>
                <a:hlinkClick r:id="rId3"/>
              </a:rPr>
              <a:t>Madison City Schools</a:t>
            </a:r>
            <a:r>
              <a:rPr lang="en-US"/>
              <a:t> open on May 27th for the 2024--2025 school year.</a:t>
            </a:r>
            <a:endParaRPr/>
          </a:p>
          <a:p>
            <a:pPr indent="-256508" lvl="1" marL="640080" rtl="0" algn="l">
              <a:lnSpc>
                <a:spcPct val="100000"/>
              </a:lnSpc>
              <a:spcBef>
                <a:spcPts val="374"/>
              </a:spcBef>
              <a:spcAft>
                <a:spcPts val="0"/>
              </a:spcAft>
              <a:buSzPct val="85000"/>
              <a:buChar char="O"/>
            </a:pPr>
            <a:r>
              <a:rPr lang="en-US"/>
              <a:t>All students must complete registration each year.</a:t>
            </a:r>
            <a:endParaRPr/>
          </a:p>
          <a:p>
            <a:pPr indent="-254889" lvl="0" marL="274320" rtl="0" algn="l">
              <a:lnSpc>
                <a:spcPct val="100000"/>
              </a:lnSpc>
              <a:spcBef>
                <a:spcPts val="408"/>
              </a:spcBef>
              <a:spcAft>
                <a:spcPts val="0"/>
              </a:spcAft>
              <a:buSzPct val="85000"/>
              <a:buChar char="O"/>
            </a:pPr>
            <a:r>
              <a:rPr lang="en-US"/>
              <a:t>You will need digital copies of:</a:t>
            </a:r>
            <a:endParaRPr/>
          </a:p>
          <a:p>
            <a:pPr indent="-296608" lvl="1" marL="914400" rtl="0" algn="l">
              <a:lnSpc>
                <a:spcPct val="100000"/>
              </a:lnSpc>
              <a:spcBef>
                <a:spcPts val="408"/>
              </a:spcBef>
              <a:spcAft>
                <a:spcPts val="0"/>
              </a:spcAft>
              <a:buSzPct val="69545"/>
              <a:buChar char="O"/>
            </a:pPr>
            <a:r>
              <a:rPr lang="en-US">
                <a:highlight>
                  <a:srgbClr val="FFFF00"/>
                </a:highlight>
              </a:rPr>
              <a:t>Your child’s acceptance letter.</a:t>
            </a:r>
            <a:endParaRPr>
              <a:highlight>
                <a:srgbClr val="FFFF00"/>
              </a:highlight>
            </a:endParaRPr>
          </a:p>
          <a:p>
            <a:pPr indent="-256508" lvl="1" marL="640080" rtl="0" algn="l">
              <a:lnSpc>
                <a:spcPct val="100000"/>
              </a:lnSpc>
              <a:spcBef>
                <a:spcPts val="374"/>
              </a:spcBef>
              <a:spcAft>
                <a:spcPts val="0"/>
              </a:spcAft>
              <a:buSzPct val="85000"/>
              <a:buChar char="O"/>
            </a:pPr>
            <a:r>
              <a:rPr lang="en-US"/>
              <a:t>Birth certificate </a:t>
            </a:r>
            <a:endParaRPr/>
          </a:p>
          <a:p>
            <a:pPr indent="-256508" lvl="1" marL="640080" rtl="0" algn="l">
              <a:lnSpc>
                <a:spcPct val="100000"/>
              </a:lnSpc>
              <a:spcBef>
                <a:spcPts val="374"/>
              </a:spcBef>
              <a:spcAft>
                <a:spcPts val="0"/>
              </a:spcAft>
              <a:buSzPct val="85000"/>
              <a:buChar char="O"/>
            </a:pPr>
            <a:r>
              <a:rPr lang="en-US"/>
              <a:t> Lease/Deed</a:t>
            </a:r>
            <a:endParaRPr/>
          </a:p>
          <a:p>
            <a:pPr indent="-256508" lvl="1" marL="640080" rtl="0" algn="l">
              <a:lnSpc>
                <a:spcPct val="100000"/>
              </a:lnSpc>
              <a:spcBef>
                <a:spcPts val="374"/>
              </a:spcBef>
              <a:spcAft>
                <a:spcPts val="0"/>
              </a:spcAft>
              <a:buSzPct val="85000"/>
              <a:buChar char="O"/>
            </a:pPr>
            <a:r>
              <a:rPr lang="en-US"/>
              <a:t>Current Utility bill (gas, water, electric)</a:t>
            </a:r>
            <a:endParaRPr/>
          </a:p>
          <a:p>
            <a:pPr indent="-256508" lvl="1" marL="640080" rtl="0" algn="l">
              <a:lnSpc>
                <a:spcPct val="100000"/>
              </a:lnSpc>
              <a:spcBef>
                <a:spcPts val="374"/>
              </a:spcBef>
              <a:spcAft>
                <a:spcPts val="0"/>
              </a:spcAft>
              <a:buSzPct val="85000"/>
              <a:buChar char="O"/>
            </a:pPr>
            <a:r>
              <a:rPr lang="en-US"/>
              <a:t>Photo ID</a:t>
            </a:r>
            <a:endParaRPr/>
          </a:p>
          <a:p>
            <a:pPr indent="-256508" lvl="1" marL="640080" rtl="0" algn="l">
              <a:lnSpc>
                <a:spcPct val="100000"/>
              </a:lnSpc>
              <a:spcBef>
                <a:spcPts val="374"/>
              </a:spcBef>
              <a:spcAft>
                <a:spcPts val="0"/>
              </a:spcAft>
              <a:buSzPct val="85000"/>
              <a:buChar char="O"/>
            </a:pPr>
            <a:r>
              <a:rPr lang="en-US"/>
              <a:t>Valid Certificate of Immunization</a:t>
            </a:r>
            <a:endParaRPr/>
          </a:p>
          <a:p>
            <a:pPr indent="-254889" lvl="0" marL="274320" rtl="0" algn="l">
              <a:lnSpc>
                <a:spcPct val="100000"/>
              </a:lnSpc>
              <a:spcBef>
                <a:spcPts val="408"/>
              </a:spcBef>
              <a:spcAft>
                <a:spcPts val="0"/>
              </a:spcAft>
              <a:buSzPct val="85000"/>
              <a:buChar char="O"/>
            </a:pPr>
            <a:r>
              <a:rPr lang="en-US"/>
              <a:t>Custody papers (If applicable)</a:t>
            </a:r>
            <a:endParaRPr/>
          </a:p>
          <a:p>
            <a:pPr indent="-254889" lvl="0" marL="274320" rtl="0" algn="l">
              <a:lnSpc>
                <a:spcPct val="100000"/>
              </a:lnSpc>
              <a:spcBef>
                <a:spcPts val="408"/>
              </a:spcBef>
              <a:spcAft>
                <a:spcPts val="0"/>
              </a:spcAft>
              <a:buSzPct val="85000"/>
              <a:buChar char="O"/>
            </a:pPr>
            <a:r>
              <a:rPr lang="en-US"/>
              <a:t>The grade is PreKFC  (First Class)</a:t>
            </a:r>
            <a:endParaRPr/>
          </a:p>
          <a:p>
            <a:pPr indent="-254889" lvl="0" marL="274320" rtl="0" algn="l">
              <a:lnSpc>
                <a:spcPct val="100000"/>
              </a:lnSpc>
              <a:spcBef>
                <a:spcPts val="408"/>
              </a:spcBef>
              <a:spcAft>
                <a:spcPts val="0"/>
              </a:spcAft>
              <a:buSzPct val="85000"/>
              <a:buChar char="O"/>
            </a:pPr>
            <a:r>
              <a:rPr lang="en-US"/>
              <a:t>You will choose West Madison PreK as your school.</a:t>
            </a:r>
            <a:endParaRPr/>
          </a:p>
          <a:p>
            <a:pPr indent="-173386" lvl="1" marL="640080" rtl="0" algn="l">
              <a:lnSpc>
                <a:spcPct val="100000"/>
              </a:lnSpc>
              <a:spcBef>
                <a:spcPts val="374"/>
              </a:spcBef>
              <a:spcAft>
                <a:spcPts val="0"/>
              </a:spcAft>
              <a:buSzPct val="85000"/>
              <a:buNone/>
            </a:pPr>
            <a:r>
              <a:t/>
            </a:r>
            <a:endParaRPr/>
          </a:p>
          <a:p>
            <a:pPr indent="-173386" lvl="1" marL="640080" rtl="0" algn="l">
              <a:lnSpc>
                <a:spcPct val="100000"/>
              </a:lnSpc>
              <a:spcBef>
                <a:spcPts val="374"/>
              </a:spcBef>
              <a:spcAft>
                <a:spcPts val="0"/>
              </a:spcAft>
              <a:buSzPct val="85000"/>
              <a:buNone/>
            </a:pPr>
            <a:r>
              <a:t/>
            </a:r>
            <a:endParaRPr/>
          </a:p>
          <a:p>
            <a:pPr indent="-164211" lvl="0" marL="274320" rtl="0" algn="l">
              <a:lnSpc>
                <a:spcPct val="100000"/>
              </a:lnSpc>
              <a:spcBef>
                <a:spcPts val="408"/>
              </a:spcBef>
              <a:spcAft>
                <a:spcPts val="0"/>
              </a:spcAft>
              <a:buSzPct val="85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2"/>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                  Open House</a:t>
            </a:r>
            <a:endParaRPr/>
          </a:p>
        </p:txBody>
      </p:sp>
      <p:sp>
        <p:nvSpPr>
          <p:cNvPr id="251" name="Google Shape;251;p22"/>
          <p:cNvSpPr txBox="1"/>
          <p:nvPr>
            <p:ph idx="1" type="body"/>
          </p:nvPr>
        </p:nvSpPr>
        <p:spPr>
          <a:xfrm>
            <a:off x="1029623" y="2562727"/>
            <a:ext cx="7260136" cy="3254308"/>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lnSpc>
                <a:spcPct val="100000"/>
              </a:lnSpc>
              <a:spcBef>
                <a:spcPts val="0"/>
              </a:spcBef>
              <a:spcAft>
                <a:spcPts val="0"/>
              </a:spcAft>
              <a:buSzPct val="85000"/>
              <a:buChar char="O"/>
            </a:pPr>
            <a:r>
              <a:rPr lang="en-US"/>
              <a:t>Open House – July 30, 2024</a:t>
            </a:r>
            <a:endParaRPr/>
          </a:p>
          <a:p>
            <a:pPr indent="-274320" lvl="1" marL="640080" rtl="0" algn="l">
              <a:lnSpc>
                <a:spcPct val="100000"/>
              </a:lnSpc>
              <a:spcBef>
                <a:spcPts val="374"/>
              </a:spcBef>
              <a:spcAft>
                <a:spcPts val="0"/>
              </a:spcAft>
              <a:buSzPct val="85000"/>
              <a:buChar char="O"/>
            </a:pPr>
            <a:r>
              <a:rPr lang="en-US"/>
              <a:t>Teachers will contact you when class list are finalized.</a:t>
            </a:r>
            <a:endParaRPr/>
          </a:p>
          <a:p>
            <a:pPr indent="-274320" lvl="0" marL="274320" rtl="0" algn="l">
              <a:lnSpc>
                <a:spcPct val="100000"/>
              </a:lnSpc>
              <a:spcBef>
                <a:spcPts val="408"/>
              </a:spcBef>
              <a:spcAft>
                <a:spcPts val="0"/>
              </a:spcAft>
              <a:buSzPct val="85000"/>
              <a:buChar char="O"/>
            </a:pPr>
            <a:r>
              <a:rPr lang="en-US"/>
              <a:t>This is a time to meet the teacher, visit the classrooms and receive more specific information.</a:t>
            </a:r>
            <a:endParaRPr/>
          </a:p>
          <a:p>
            <a:pPr indent="-274320" lvl="0" marL="274320" rtl="0" algn="l">
              <a:lnSpc>
                <a:spcPct val="100000"/>
              </a:lnSpc>
              <a:spcBef>
                <a:spcPts val="408"/>
              </a:spcBef>
              <a:spcAft>
                <a:spcPts val="0"/>
              </a:spcAft>
              <a:buSzPct val="85000"/>
              <a:buChar char="O"/>
            </a:pPr>
            <a:r>
              <a:rPr lang="en-US"/>
              <a:t>Each family will attend for 1 hour. Teachers will email a sign up genius for time slots to you.  This will allow more individualized time for questions and answers. </a:t>
            </a:r>
            <a:endParaRPr/>
          </a:p>
          <a:p>
            <a:pPr indent="-274320" lvl="0" marL="274320" rtl="0" algn="l">
              <a:lnSpc>
                <a:spcPct val="100000"/>
              </a:lnSpc>
              <a:spcBef>
                <a:spcPts val="408"/>
              </a:spcBef>
              <a:spcAft>
                <a:spcPts val="0"/>
              </a:spcAft>
              <a:buSzPct val="85000"/>
              <a:buChar char="O"/>
            </a:pPr>
            <a:r>
              <a:rPr lang="en-US"/>
              <a:t>Parents can receive and complete paperwork at this time for extended day, medicine, lunch, and other items.</a:t>
            </a:r>
            <a:endParaRPr/>
          </a:p>
          <a:p>
            <a:pPr indent="-274320" lvl="0" marL="274320" rtl="0" algn="l">
              <a:lnSpc>
                <a:spcPct val="100000"/>
              </a:lnSpc>
              <a:spcBef>
                <a:spcPts val="408"/>
              </a:spcBef>
              <a:spcAft>
                <a:spcPts val="0"/>
              </a:spcAft>
              <a:buSzPct val="85000"/>
              <a:buChar char="O"/>
            </a:pPr>
            <a:r>
              <a:rPr lang="en-US">
                <a:highlight>
                  <a:srgbClr val="FFFF00"/>
                </a:highlight>
              </a:rPr>
              <a:t>Bring a hard copy of your child’s Certificate of Immunization to their teacher. </a:t>
            </a:r>
            <a:endParaRPr>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3"/>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School Supplies</a:t>
            </a:r>
            <a:endParaRPr/>
          </a:p>
        </p:txBody>
      </p:sp>
      <p:sp>
        <p:nvSpPr>
          <p:cNvPr id="257" name="Google Shape;257;p23"/>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040"/>
              <a:buChar char="O"/>
            </a:pPr>
            <a:r>
              <a:rPr lang="en-US">
                <a:solidFill>
                  <a:srgbClr val="FF0000"/>
                </a:solidFill>
              </a:rPr>
              <a:t>All school supplies are provided. </a:t>
            </a:r>
            <a:endParaRPr/>
          </a:p>
          <a:p>
            <a:pPr indent="-144780" lvl="0" marL="274320" rtl="0" algn="l">
              <a:lnSpc>
                <a:spcPct val="100000"/>
              </a:lnSpc>
              <a:spcBef>
                <a:spcPts val="480"/>
              </a:spcBef>
              <a:spcAft>
                <a:spcPts val="0"/>
              </a:spcAft>
              <a:buSzPts val="2040"/>
              <a:buNone/>
            </a:pPr>
            <a:r>
              <a:t/>
            </a:r>
            <a:endParaRPr>
              <a:solidFill>
                <a:srgbClr val="FF0000"/>
              </a:solidFill>
            </a:endParaRPr>
          </a:p>
          <a:p>
            <a:pPr indent="-274320" lvl="0" marL="274320" rtl="0" algn="l">
              <a:lnSpc>
                <a:spcPct val="100000"/>
              </a:lnSpc>
              <a:spcBef>
                <a:spcPts val="480"/>
              </a:spcBef>
              <a:spcAft>
                <a:spcPts val="0"/>
              </a:spcAft>
              <a:buSzPts val="2040"/>
              <a:buChar char="O"/>
            </a:pPr>
            <a:r>
              <a:rPr lang="en-US"/>
              <a:t>Each student will need:</a:t>
            </a:r>
            <a:endParaRPr/>
          </a:p>
          <a:p>
            <a:pPr indent="-274320" lvl="1" marL="640080" rtl="0" algn="l">
              <a:lnSpc>
                <a:spcPct val="100000"/>
              </a:lnSpc>
              <a:spcBef>
                <a:spcPts val="440"/>
              </a:spcBef>
              <a:spcAft>
                <a:spcPts val="0"/>
              </a:spcAft>
              <a:buSzPts val="1870"/>
              <a:buChar char="O"/>
            </a:pPr>
            <a:r>
              <a:rPr lang="en-US"/>
              <a:t>A full sized backpack</a:t>
            </a:r>
            <a:endParaRPr/>
          </a:p>
          <a:p>
            <a:pPr indent="-274320" lvl="1" marL="640080" rtl="0" algn="l">
              <a:lnSpc>
                <a:spcPct val="100000"/>
              </a:lnSpc>
              <a:spcBef>
                <a:spcPts val="440"/>
              </a:spcBef>
              <a:spcAft>
                <a:spcPts val="0"/>
              </a:spcAft>
              <a:buSzPts val="1870"/>
              <a:buChar char="O"/>
            </a:pPr>
            <a:r>
              <a:rPr lang="en-US"/>
              <a:t>A daily snack</a:t>
            </a:r>
            <a:endParaRPr/>
          </a:p>
          <a:p>
            <a:pPr indent="-274320" lvl="1" marL="640080" rtl="0" algn="l">
              <a:lnSpc>
                <a:spcPct val="100000"/>
              </a:lnSpc>
              <a:spcBef>
                <a:spcPts val="440"/>
              </a:spcBef>
              <a:spcAft>
                <a:spcPts val="0"/>
              </a:spcAft>
              <a:buSzPts val="1870"/>
              <a:buChar char="O"/>
            </a:pPr>
            <a:r>
              <a:rPr lang="en-US"/>
              <a:t>A blanket and nap buddy to leave at school that fits in a backpack. (no rest mats) Cots with sheets are provided and laundered weekly.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4"/>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Dressed for School</a:t>
            </a:r>
            <a:endParaRPr/>
          </a:p>
        </p:txBody>
      </p:sp>
      <p:sp>
        <p:nvSpPr>
          <p:cNvPr id="264" name="Google Shape;264;p24"/>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lnSpc>
                <a:spcPct val="100000"/>
              </a:lnSpc>
              <a:spcBef>
                <a:spcPts val="0"/>
              </a:spcBef>
              <a:spcAft>
                <a:spcPts val="0"/>
              </a:spcAft>
              <a:buSzPct val="85000"/>
              <a:buChar char="O"/>
            </a:pPr>
            <a:r>
              <a:rPr lang="en-US"/>
              <a:t>Children should be dressed in play clothes that they can zip, fasten, snap or button.  </a:t>
            </a:r>
            <a:endParaRPr/>
          </a:p>
          <a:p>
            <a:pPr indent="-274320" lvl="0" marL="274320" rtl="0" algn="l">
              <a:lnSpc>
                <a:spcPct val="100000"/>
              </a:lnSpc>
              <a:spcBef>
                <a:spcPts val="444"/>
              </a:spcBef>
              <a:spcAft>
                <a:spcPts val="0"/>
              </a:spcAft>
              <a:buSzPct val="85000"/>
              <a:buChar char="O"/>
            </a:pPr>
            <a:r>
              <a:rPr lang="en-US"/>
              <a:t>A light jacket is recommended in case the students need it in the classroom or outside. </a:t>
            </a:r>
            <a:endParaRPr/>
          </a:p>
          <a:p>
            <a:pPr indent="-274320" lvl="0" marL="274320" rtl="0" algn="l">
              <a:lnSpc>
                <a:spcPct val="100000"/>
              </a:lnSpc>
              <a:spcBef>
                <a:spcPts val="444"/>
              </a:spcBef>
              <a:spcAft>
                <a:spcPts val="0"/>
              </a:spcAft>
              <a:buSzPct val="85000"/>
              <a:buChar char="O"/>
            </a:pPr>
            <a:r>
              <a:rPr lang="en-US"/>
              <a:t>Tennis shoes are preferred for play and the playgrounds. </a:t>
            </a:r>
            <a:endParaRPr/>
          </a:p>
          <a:p>
            <a:pPr indent="-274320" lvl="0" marL="274320" rtl="0" algn="l">
              <a:lnSpc>
                <a:spcPct val="100000"/>
              </a:lnSpc>
              <a:spcBef>
                <a:spcPts val="444"/>
              </a:spcBef>
              <a:spcAft>
                <a:spcPts val="0"/>
              </a:spcAft>
              <a:buSzPct val="85000"/>
              <a:buChar char="O"/>
            </a:pPr>
            <a:r>
              <a:rPr lang="en-US"/>
              <a:t>Students need to be able to change their clothes and take care of all toileting needs independently or with minimal verbal prompts. Diapering or changing facilities are not available at the Pre-K Center or Rainbow Elementary.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d9db9c7916_0_0"/>
          <p:cNvSpPr txBox="1"/>
          <p:nvPr>
            <p:ph type="title"/>
          </p:nvPr>
        </p:nvSpPr>
        <p:spPr>
          <a:xfrm>
            <a:off x="1095023" y="817582"/>
            <a:ext cx="6965100" cy="1202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Toileting</a:t>
            </a:r>
            <a:r>
              <a:rPr lang="en-US"/>
              <a:t> Independence</a:t>
            </a:r>
            <a:endParaRPr/>
          </a:p>
        </p:txBody>
      </p:sp>
      <p:sp>
        <p:nvSpPr>
          <p:cNvPr id="271" name="Google Shape;271;g2d9db9c7916_0_0"/>
          <p:cNvSpPr txBox="1"/>
          <p:nvPr>
            <p:ph idx="1" type="body"/>
          </p:nvPr>
        </p:nvSpPr>
        <p:spPr>
          <a:xfrm>
            <a:off x="1463040" y="2119257"/>
            <a:ext cx="6196500" cy="3603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All students must be able to independently take care of all their </a:t>
            </a:r>
            <a:r>
              <a:rPr lang="en-US"/>
              <a:t>toileting</a:t>
            </a:r>
            <a:r>
              <a:rPr lang="en-US"/>
              <a:t> needs.  We do not have changing facilities and teachers can only offer verbal instruction to assist with changing.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First Days of School</a:t>
            </a:r>
            <a:endParaRPr/>
          </a:p>
        </p:txBody>
      </p:sp>
      <p:sp>
        <p:nvSpPr>
          <p:cNvPr id="277" name="Google Shape;277;p25"/>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SzPts val="2040"/>
              <a:buNone/>
            </a:pPr>
            <a:r>
              <a:rPr lang="en-US"/>
              <a:t>August 1 , 2024</a:t>
            </a:r>
            <a:endParaRPr/>
          </a:p>
          <a:p>
            <a:pPr indent="0" lvl="0" marL="0" rtl="0" algn="ctr">
              <a:lnSpc>
                <a:spcPct val="100000"/>
              </a:lnSpc>
              <a:spcBef>
                <a:spcPts val="444"/>
              </a:spcBef>
              <a:spcAft>
                <a:spcPts val="0"/>
              </a:spcAft>
              <a:buSzPts val="2040"/>
              <a:buNone/>
            </a:pPr>
            <a:r>
              <a:rPr lang="en-US"/>
              <a:t>August 2 , 2024</a:t>
            </a:r>
            <a:endParaRPr/>
          </a:p>
          <a:p>
            <a:pPr indent="0" lvl="0" marL="0" rtl="0" algn="ctr">
              <a:lnSpc>
                <a:spcPct val="100000"/>
              </a:lnSpc>
              <a:spcBef>
                <a:spcPts val="444"/>
              </a:spcBef>
              <a:spcAft>
                <a:spcPts val="0"/>
              </a:spcAft>
              <a:buSzPts val="2040"/>
              <a:buNone/>
            </a:pPr>
            <a:r>
              <a:t/>
            </a:r>
            <a:endParaRPr/>
          </a:p>
          <a:p>
            <a:pPr indent="0" lvl="1" marL="365760" rtl="0" algn="l">
              <a:lnSpc>
                <a:spcPct val="100000"/>
              </a:lnSpc>
              <a:spcBef>
                <a:spcPts val="407"/>
              </a:spcBef>
              <a:spcAft>
                <a:spcPts val="0"/>
              </a:spcAft>
              <a:buSzPts val="1870"/>
              <a:buNone/>
            </a:pPr>
            <a:r>
              <a:rPr lang="en-US"/>
              <a:t>We begin school with a staggered start. Girls will attend on August 1 and boys will attend on August 2. You may walk your child to the classroom and take pictures on these days. These are full days.  </a:t>
            </a:r>
            <a:endParaRPr/>
          </a:p>
          <a:p>
            <a:pPr indent="0" lvl="1" marL="365760" rtl="0" algn="ctr">
              <a:lnSpc>
                <a:spcPct val="100000"/>
              </a:lnSpc>
              <a:spcBef>
                <a:spcPts val="666"/>
              </a:spcBef>
              <a:spcAft>
                <a:spcPts val="0"/>
              </a:spcAft>
              <a:buSzPts val="3060"/>
              <a:buNone/>
            </a:pPr>
            <a:r>
              <a:rPr lang="en-US" sz="3600">
                <a:solidFill>
                  <a:srgbClr val="FF0000"/>
                </a:solidFill>
                <a:latin typeface="Courgette"/>
                <a:ea typeface="Courgette"/>
                <a:cs typeface="Courgette"/>
                <a:sym typeface="Courgette"/>
              </a:rPr>
              <a:t>We can’t wait!</a:t>
            </a:r>
            <a:endParaRPr/>
          </a:p>
        </p:txBody>
      </p:sp>
      <p:pic>
        <p:nvPicPr>
          <p:cNvPr descr="Pre-KLogo_Motto.png" id="278" name="Google Shape;278;p25"/>
          <p:cNvPicPr preferRelativeResize="0"/>
          <p:nvPr/>
        </p:nvPicPr>
        <p:blipFill rotWithShape="1">
          <a:blip r:embed="rId3">
            <a:alphaModFix/>
          </a:blip>
          <a:srcRect b="0" l="0" r="0" t="0"/>
          <a:stretch/>
        </p:blipFill>
        <p:spPr>
          <a:xfrm>
            <a:off x="756637" y="817582"/>
            <a:ext cx="1412806" cy="10104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First Days of School</a:t>
            </a:r>
            <a:endParaRPr/>
          </a:p>
        </p:txBody>
      </p:sp>
      <p:sp>
        <p:nvSpPr>
          <p:cNvPr id="284" name="Google Shape;284;p26"/>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a:bodyPr>
          <a:lstStyle/>
          <a:p>
            <a:pPr indent="-274320" lvl="1" marL="274320" rtl="0" algn="l">
              <a:lnSpc>
                <a:spcPct val="100000"/>
              </a:lnSpc>
              <a:spcBef>
                <a:spcPts val="0"/>
              </a:spcBef>
              <a:spcAft>
                <a:spcPts val="0"/>
              </a:spcAft>
              <a:buSzPts val="2040"/>
              <a:buChar char="O"/>
            </a:pPr>
            <a:r>
              <a:rPr lang="en-US" sz="2400">
                <a:solidFill>
                  <a:srgbClr val="FF0000"/>
                </a:solidFill>
              </a:rPr>
              <a:t>All students will attend beginning Monday, August 5, 2024, and be dropped off in carline.  </a:t>
            </a:r>
            <a:endParaRPr/>
          </a:p>
        </p:txBody>
      </p:sp>
      <p:pic>
        <p:nvPicPr>
          <p:cNvPr id="285" name="Google Shape;285;p26"/>
          <p:cNvPicPr preferRelativeResize="0"/>
          <p:nvPr/>
        </p:nvPicPr>
        <p:blipFill>
          <a:blip r:embed="rId3">
            <a:alphaModFix/>
          </a:blip>
          <a:stretch>
            <a:fillRect/>
          </a:stretch>
        </p:blipFill>
        <p:spPr>
          <a:xfrm>
            <a:off x="3361674" y="3429000"/>
            <a:ext cx="2420650" cy="2456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d9d2404972_0_0"/>
          <p:cNvSpPr txBox="1"/>
          <p:nvPr>
            <p:ph type="title"/>
          </p:nvPr>
        </p:nvSpPr>
        <p:spPr>
          <a:xfrm>
            <a:off x="1095023" y="817582"/>
            <a:ext cx="6965100" cy="1202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Visit Our Website</a:t>
            </a:r>
            <a:endParaRPr/>
          </a:p>
        </p:txBody>
      </p:sp>
      <p:sp>
        <p:nvSpPr>
          <p:cNvPr id="292" name="Google Shape;292;g2d9d2404972_0_0"/>
          <p:cNvSpPr txBox="1"/>
          <p:nvPr>
            <p:ph idx="1" type="body"/>
          </p:nvPr>
        </p:nvSpPr>
        <p:spPr>
          <a:xfrm>
            <a:off x="1463040" y="2119257"/>
            <a:ext cx="6196500" cy="3603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u="sng">
                <a:solidFill>
                  <a:schemeClr val="hlink"/>
                </a:solidFill>
                <a:hlinkClick r:id="rId3"/>
              </a:rPr>
              <a:t>West Madison Pre-K Center / Homepage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8"/>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0432FF"/>
              </a:buClr>
              <a:buSzPct val="100000"/>
              <a:buFont typeface="Constantia"/>
              <a:buNone/>
            </a:pPr>
            <a:r>
              <a:rPr lang="en-US">
                <a:solidFill>
                  <a:srgbClr val="0432FF"/>
                </a:solidFill>
              </a:rPr>
              <a:t>MCS First Class Pre-K Welcomes You!</a:t>
            </a:r>
            <a:endParaRPr/>
          </a:p>
        </p:txBody>
      </p:sp>
      <p:sp>
        <p:nvSpPr>
          <p:cNvPr id="298" name="Google Shape;298;p28"/>
          <p:cNvSpPr txBox="1"/>
          <p:nvPr/>
        </p:nvSpPr>
        <p:spPr>
          <a:xfrm>
            <a:off x="2690334" y="4719788"/>
            <a:ext cx="4607953"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432FF"/>
                </a:solidFill>
                <a:latin typeface="Libre Franklin"/>
                <a:ea typeface="Libre Franklin"/>
                <a:cs typeface="Libre Franklin"/>
                <a:sym typeface="Libre Franklin"/>
              </a:rPr>
              <a:t>Please send questions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Libre Franklin"/>
                <a:ea typeface="Libre Franklin"/>
                <a:cs typeface="Libre Franklin"/>
                <a:sym typeface="Libre Franklin"/>
              </a:rPr>
              <a:t>Administrator Nichole Phillips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a:ea typeface="Libre Franklin"/>
                <a:cs typeface="Libre Franklin"/>
                <a:sym typeface="Libre Franklin"/>
              </a:rPr>
              <a:t>snphillips@madisoncity.k12.al.us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a:ea typeface="Libre Franklin"/>
                <a:cs typeface="Libre Franklin"/>
                <a:sym typeface="Libre Franklin"/>
              </a:rPr>
              <a:t>256-824-8080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a:ea typeface="Libre Franklin"/>
              <a:cs typeface="Libre Franklin"/>
              <a:sym typeface="Libre Franklin"/>
            </a:endParaRPr>
          </a:p>
        </p:txBody>
      </p:sp>
      <p:pic>
        <p:nvPicPr>
          <p:cNvPr id="299" name="Google Shape;299;p28"/>
          <p:cNvPicPr preferRelativeResize="0"/>
          <p:nvPr/>
        </p:nvPicPr>
        <p:blipFill>
          <a:blip r:embed="rId3">
            <a:alphaModFix/>
          </a:blip>
          <a:stretch>
            <a:fillRect/>
          </a:stretch>
        </p:blipFill>
        <p:spPr>
          <a:xfrm>
            <a:off x="3384888" y="2159342"/>
            <a:ext cx="2385534" cy="24211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3117b7bea8_0_6"/>
          <p:cNvSpPr txBox="1"/>
          <p:nvPr>
            <p:ph type="title"/>
          </p:nvPr>
        </p:nvSpPr>
        <p:spPr>
          <a:xfrm>
            <a:off x="1095023" y="817582"/>
            <a:ext cx="6965100" cy="1202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MCS Enrollment</a:t>
            </a:r>
            <a:endParaRPr/>
          </a:p>
        </p:txBody>
      </p:sp>
      <p:sp>
        <p:nvSpPr>
          <p:cNvPr id="138" name="Google Shape;138;g23117b7bea8_0_6"/>
          <p:cNvSpPr txBox="1"/>
          <p:nvPr>
            <p:ph idx="1" type="body"/>
          </p:nvPr>
        </p:nvSpPr>
        <p:spPr>
          <a:xfrm>
            <a:off x="1463040" y="2119257"/>
            <a:ext cx="6196500" cy="3603900"/>
          </a:xfrm>
          <a:prstGeom prst="rect">
            <a:avLst/>
          </a:prstGeom>
          <a:noFill/>
          <a:ln>
            <a:noFill/>
          </a:ln>
        </p:spPr>
        <p:txBody>
          <a:bodyPr anchorCtr="0" anchor="t" bIns="45700" lIns="91425" spcFirstLastPara="1" rIns="91425" wrap="square" tIns="45700">
            <a:normAutofit lnSpcReduction="20000"/>
          </a:bodyPr>
          <a:lstStyle/>
          <a:p>
            <a:pPr indent="-325755" lvl="0" marL="457200" rtl="0" algn="l">
              <a:lnSpc>
                <a:spcPct val="100000"/>
              </a:lnSpc>
              <a:spcBef>
                <a:spcPts val="360"/>
              </a:spcBef>
              <a:spcAft>
                <a:spcPts val="0"/>
              </a:spcAft>
              <a:buSzPts val="1530"/>
              <a:buChar char="O"/>
            </a:pPr>
            <a:r>
              <a:rPr lang="en-US"/>
              <a:t>Be sure to list all contacts that you would like to pick up your child during enrollment.</a:t>
            </a:r>
            <a:endParaRPr/>
          </a:p>
          <a:p>
            <a:pPr indent="-325755" lvl="0" marL="457200" rtl="0" algn="l">
              <a:lnSpc>
                <a:spcPct val="100000"/>
              </a:lnSpc>
              <a:spcBef>
                <a:spcPts val="0"/>
              </a:spcBef>
              <a:spcAft>
                <a:spcPts val="0"/>
              </a:spcAft>
              <a:buSzPts val="1530"/>
              <a:buChar char="O"/>
            </a:pPr>
            <a:r>
              <a:rPr lang="en-US"/>
              <a:t>Include emergency contacts and correct contact information.</a:t>
            </a:r>
            <a:endParaRPr/>
          </a:p>
          <a:p>
            <a:pPr indent="-325755" lvl="0" marL="457200" rtl="0" algn="l">
              <a:lnSpc>
                <a:spcPct val="100000"/>
              </a:lnSpc>
              <a:spcBef>
                <a:spcPts val="0"/>
              </a:spcBef>
              <a:spcAft>
                <a:spcPts val="0"/>
              </a:spcAft>
              <a:buSzPts val="1530"/>
              <a:buChar char="O"/>
            </a:pPr>
            <a:r>
              <a:rPr lang="en-US"/>
              <a:t>Notify the school if you have a Change of Address during the school year.</a:t>
            </a:r>
            <a:endParaRPr/>
          </a:p>
          <a:p>
            <a:pPr indent="-325755" lvl="0" marL="457200" rtl="0" algn="l">
              <a:lnSpc>
                <a:spcPct val="100000"/>
              </a:lnSpc>
              <a:spcBef>
                <a:spcPts val="0"/>
              </a:spcBef>
              <a:spcAft>
                <a:spcPts val="0"/>
              </a:spcAft>
              <a:buSzPts val="1530"/>
              <a:buChar char="O"/>
            </a:pPr>
            <a:r>
              <a:rPr lang="en-US"/>
              <a:t>Notify the school if you have a Change of Phone Number during the school year.</a:t>
            </a:r>
            <a:endParaRPr/>
          </a:p>
          <a:p>
            <a:pPr indent="0" lvl="0" marL="457200" rtl="0" algn="l">
              <a:lnSpc>
                <a:spcPct val="100000"/>
              </a:lnSpc>
              <a:spcBef>
                <a:spcPts val="360"/>
              </a:spcBef>
              <a:spcAft>
                <a:spcPts val="0"/>
              </a:spcAft>
              <a:buSzPts val="153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MCS First Class Pre-K</a:t>
            </a:r>
            <a:endParaRPr/>
          </a:p>
        </p:txBody>
      </p:sp>
      <p:sp>
        <p:nvSpPr>
          <p:cNvPr id="144" name="Google Shape;144;p2"/>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92500" lnSpcReduction="10000"/>
          </a:bodyPr>
          <a:lstStyle/>
          <a:p>
            <a:pPr indent="-264604" lvl="0" marL="274320" rtl="0" algn="l">
              <a:lnSpc>
                <a:spcPct val="100000"/>
              </a:lnSpc>
              <a:spcBef>
                <a:spcPts val="0"/>
              </a:spcBef>
              <a:spcAft>
                <a:spcPts val="0"/>
              </a:spcAft>
              <a:buSzPct val="85000"/>
              <a:buChar char="O"/>
            </a:pPr>
            <a:r>
              <a:rPr lang="en-US"/>
              <a:t>Alabama’s state funded First Class Pre-K program has been awarded the highest rating by the National Institute of Early Education Research for the past 18 years. </a:t>
            </a:r>
            <a:endParaRPr/>
          </a:p>
          <a:p>
            <a:pPr indent="-264604" lvl="0" marL="274320" rtl="0" algn="l">
              <a:lnSpc>
                <a:spcPct val="100000"/>
              </a:lnSpc>
              <a:spcBef>
                <a:spcPts val="480"/>
              </a:spcBef>
              <a:spcAft>
                <a:spcPts val="0"/>
              </a:spcAft>
              <a:buSzPct val="85000"/>
              <a:buChar char="O"/>
            </a:pPr>
            <a:r>
              <a:rPr lang="en-US"/>
              <a:t>Early Learning Standards are taught through whole group, small group and play based instruction.</a:t>
            </a:r>
            <a:endParaRPr/>
          </a:p>
          <a:p>
            <a:pPr indent="-264604" lvl="0" marL="274320" rtl="0" algn="l">
              <a:lnSpc>
                <a:spcPct val="100000"/>
              </a:lnSpc>
              <a:spcBef>
                <a:spcPts val="480"/>
              </a:spcBef>
              <a:spcAft>
                <a:spcPts val="0"/>
              </a:spcAft>
              <a:buSzPct val="85000"/>
              <a:buChar char="O"/>
            </a:pPr>
            <a:r>
              <a:rPr lang="en-US"/>
              <a:t>Alabama Developmental Standards for Early Learning and Development are taught and assessed using Teaching Strategies GOLD.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Classroom Families</a:t>
            </a:r>
            <a:endParaRPr/>
          </a:p>
        </p:txBody>
      </p:sp>
      <p:sp>
        <p:nvSpPr>
          <p:cNvPr id="150" name="Google Shape;150;p3"/>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92500"/>
          </a:bodyPr>
          <a:lstStyle/>
          <a:p>
            <a:pPr indent="-264604" lvl="0" marL="274320" rtl="0" algn="l">
              <a:lnSpc>
                <a:spcPct val="100000"/>
              </a:lnSpc>
              <a:spcBef>
                <a:spcPts val="0"/>
              </a:spcBef>
              <a:spcAft>
                <a:spcPts val="0"/>
              </a:spcAft>
              <a:buSzPct val="85000"/>
              <a:buChar char="O"/>
            </a:pPr>
            <a:r>
              <a:rPr lang="en-US"/>
              <a:t>We have 12  First Class Pre-K classrooms.</a:t>
            </a:r>
            <a:endParaRPr/>
          </a:p>
          <a:p>
            <a:pPr indent="-264604" lvl="0" marL="274320" rtl="0" algn="l">
              <a:lnSpc>
                <a:spcPct val="100000"/>
              </a:lnSpc>
              <a:spcBef>
                <a:spcPts val="480"/>
              </a:spcBef>
              <a:spcAft>
                <a:spcPts val="0"/>
              </a:spcAft>
              <a:buSzPct val="85000"/>
              <a:buChar char="O"/>
            </a:pPr>
            <a:r>
              <a:rPr lang="en-US"/>
              <a:t>There are 18 students per classroom.</a:t>
            </a:r>
            <a:endParaRPr/>
          </a:p>
          <a:p>
            <a:pPr indent="-264604" lvl="0" marL="274320" rtl="0" algn="l">
              <a:lnSpc>
                <a:spcPct val="100000"/>
              </a:lnSpc>
              <a:spcBef>
                <a:spcPts val="480"/>
              </a:spcBef>
              <a:spcAft>
                <a:spcPts val="0"/>
              </a:spcAft>
              <a:buSzPct val="85000"/>
              <a:buChar char="O"/>
            </a:pPr>
            <a:r>
              <a:rPr lang="en-US"/>
              <a:t>Each classroom has 1 lead teacher and 1 auxiliary teacher with them at all times.</a:t>
            </a:r>
            <a:endParaRPr/>
          </a:p>
          <a:p>
            <a:pPr indent="-264604" lvl="0" marL="274320" rtl="0" algn="l">
              <a:lnSpc>
                <a:spcPct val="100000"/>
              </a:lnSpc>
              <a:spcBef>
                <a:spcPts val="480"/>
              </a:spcBef>
              <a:spcAft>
                <a:spcPts val="0"/>
              </a:spcAft>
              <a:buSzPct val="85000"/>
              <a:buChar char="O"/>
            </a:pPr>
            <a:r>
              <a:rPr lang="en-US"/>
              <a:t>Art, Music, Spanish and STEM  teachers provide lessons once a week.</a:t>
            </a:r>
            <a:endParaRPr/>
          </a:p>
          <a:p>
            <a:pPr indent="-234648" lvl="0" marL="274320" rtl="0" algn="l">
              <a:lnSpc>
                <a:spcPct val="100000"/>
              </a:lnSpc>
              <a:spcBef>
                <a:spcPts val="480"/>
              </a:spcBef>
              <a:spcAft>
                <a:spcPts val="0"/>
              </a:spcAft>
              <a:buSzPct val="63750"/>
              <a:buChar char="O"/>
            </a:pPr>
            <a:r>
              <a:rPr lang="en-US"/>
              <a:t>A Speech Language Pathologist provides speech service to students that qualify.</a:t>
            </a:r>
            <a:endParaRPr/>
          </a:p>
          <a:p>
            <a:pPr indent="-144780" lvl="0" marL="274320" rtl="0" algn="l">
              <a:lnSpc>
                <a:spcPct val="100000"/>
              </a:lnSpc>
              <a:spcBef>
                <a:spcPts val="480"/>
              </a:spcBef>
              <a:spcAft>
                <a:spcPts val="0"/>
              </a:spcAft>
              <a:buSzPct val="85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Our School Family</a:t>
            </a:r>
            <a:endParaRPr/>
          </a:p>
        </p:txBody>
      </p:sp>
      <p:sp>
        <p:nvSpPr>
          <p:cNvPr id="156" name="Google Shape;156;p4"/>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85000" lnSpcReduction="20000"/>
          </a:bodyPr>
          <a:lstStyle/>
          <a:p>
            <a:pPr indent="-264604" lvl="0" marL="274320" rtl="0" algn="l">
              <a:lnSpc>
                <a:spcPct val="100000"/>
              </a:lnSpc>
              <a:spcBef>
                <a:spcPts val="0"/>
              </a:spcBef>
              <a:spcAft>
                <a:spcPts val="0"/>
              </a:spcAft>
              <a:buSzPct val="85000"/>
              <a:buChar char="O"/>
            </a:pPr>
            <a:r>
              <a:rPr lang="en-US"/>
              <a:t>Director: Melissa Mims</a:t>
            </a:r>
            <a:endParaRPr/>
          </a:p>
          <a:p>
            <a:pPr indent="-264604" lvl="0" marL="274320" rtl="0" algn="l">
              <a:lnSpc>
                <a:spcPct val="100000"/>
              </a:lnSpc>
              <a:spcBef>
                <a:spcPts val="444"/>
              </a:spcBef>
              <a:spcAft>
                <a:spcPts val="0"/>
              </a:spcAft>
              <a:buSzPct val="85000"/>
              <a:buChar char="O"/>
            </a:pPr>
            <a:r>
              <a:rPr lang="en-US"/>
              <a:t>Administrator: Nichole Phillips</a:t>
            </a:r>
            <a:endParaRPr/>
          </a:p>
          <a:p>
            <a:pPr indent="-264604" lvl="0" marL="274320" rtl="0" algn="l">
              <a:lnSpc>
                <a:spcPct val="100000"/>
              </a:lnSpc>
              <a:spcBef>
                <a:spcPts val="444"/>
              </a:spcBef>
              <a:spcAft>
                <a:spcPts val="0"/>
              </a:spcAft>
              <a:buSzPct val="85000"/>
              <a:buChar char="O"/>
            </a:pPr>
            <a:r>
              <a:rPr lang="en-US"/>
              <a:t>Lead teachers have a minimum of a bachelor’s degree in Early Childhood Ed or Child Development. </a:t>
            </a:r>
            <a:endParaRPr/>
          </a:p>
          <a:p>
            <a:pPr indent="-264604" lvl="0" marL="274320" rtl="0" algn="l">
              <a:lnSpc>
                <a:spcPct val="100000"/>
              </a:lnSpc>
              <a:spcBef>
                <a:spcPts val="444"/>
              </a:spcBef>
              <a:spcAft>
                <a:spcPts val="0"/>
              </a:spcAft>
              <a:buSzPct val="85000"/>
              <a:buChar char="O"/>
            </a:pPr>
            <a:r>
              <a:rPr lang="en-US"/>
              <a:t>Auxiliary Teachers have a minimum of a Child Development Associate credential or 9 hours approved course work in child development.</a:t>
            </a:r>
            <a:endParaRPr/>
          </a:p>
          <a:p>
            <a:pPr indent="-264604" lvl="0" marL="274320" rtl="0" algn="l">
              <a:lnSpc>
                <a:spcPct val="100000"/>
              </a:lnSpc>
              <a:spcBef>
                <a:spcPts val="444"/>
              </a:spcBef>
              <a:spcAft>
                <a:spcPts val="0"/>
              </a:spcAft>
              <a:buSzPct val="85000"/>
              <a:buChar char="O"/>
            </a:pPr>
            <a:r>
              <a:rPr lang="en-US"/>
              <a:t>SLP: Speech Language Pathologist provides speech services for students that qualify based on Alabama guidelines.</a:t>
            </a:r>
            <a:endParaRPr/>
          </a:p>
          <a:p>
            <a:pPr indent="0" lvl="0" marL="0" rtl="0" algn="l">
              <a:lnSpc>
                <a:spcPct val="100000"/>
              </a:lnSpc>
              <a:spcBef>
                <a:spcPts val="444"/>
              </a:spcBef>
              <a:spcAft>
                <a:spcPts val="0"/>
              </a:spcAft>
              <a:buSzPct val="85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Additional School Family</a:t>
            </a:r>
            <a:endParaRPr/>
          </a:p>
        </p:txBody>
      </p:sp>
      <p:sp>
        <p:nvSpPr>
          <p:cNvPr id="162" name="Google Shape;162;p5"/>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lnSpc>
                <a:spcPct val="100000"/>
              </a:lnSpc>
              <a:spcBef>
                <a:spcPts val="0"/>
              </a:spcBef>
              <a:spcAft>
                <a:spcPts val="0"/>
              </a:spcAft>
              <a:buSzPct val="85000"/>
              <a:buChar char="O"/>
            </a:pPr>
            <a:r>
              <a:rPr lang="en-US"/>
              <a:t>Nurse: Pam Siniard</a:t>
            </a:r>
            <a:endParaRPr/>
          </a:p>
          <a:p>
            <a:pPr indent="-274320" lvl="0" marL="274320" rtl="0" algn="l">
              <a:lnSpc>
                <a:spcPct val="100000"/>
              </a:lnSpc>
              <a:spcBef>
                <a:spcPts val="444"/>
              </a:spcBef>
              <a:spcAft>
                <a:spcPts val="0"/>
              </a:spcAft>
              <a:buSzPct val="85000"/>
              <a:buChar char="O"/>
            </a:pPr>
            <a:r>
              <a:rPr lang="en-US"/>
              <a:t>Bookkeeper: Neisha Magonigal</a:t>
            </a:r>
            <a:endParaRPr/>
          </a:p>
          <a:p>
            <a:pPr indent="-274320" lvl="0" marL="274320" rtl="0" algn="l">
              <a:lnSpc>
                <a:spcPct val="100000"/>
              </a:lnSpc>
              <a:spcBef>
                <a:spcPts val="444"/>
              </a:spcBef>
              <a:spcAft>
                <a:spcPts val="0"/>
              </a:spcAft>
              <a:buSzPct val="85000"/>
              <a:buChar char="O"/>
            </a:pPr>
            <a:r>
              <a:rPr lang="en-US"/>
              <a:t>Cafeteria Staff: Ms. Catina and Ms. Mary</a:t>
            </a:r>
            <a:endParaRPr/>
          </a:p>
          <a:p>
            <a:pPr indent="-274320" lvl="0" marL="274320" rtl="0" algn="l">
              <a:lnSpc>
                <a:spcPct val="100000"/>
              </a:lnSpc>
              <a:spcBef>
                <a:spcPts val="444"/>
              </a:spcBef>
              <a:spcAft>
                <a:spcPts val="0"/>
              </a:spcAft>
              <a:buSzPct val="85000"/>
              <a:buChar char="O"/>
            </a:pPr>
            <a:r>
              <a:rPr lang="en-US"/>
              <a:t>Custodian: Kaitlyn Siniard, Jose Reyes</a:t>
            </a:r>
            <a:endParaRPr/>
          </a:p>
          <a:p>
            <a:pPr indent="-274320" lvl="0" marL="274320" rtl="0" algn="l">
              <a:lnSpc>
                <a:spcPct val="100000"/>
              </a:lnSpc>
              <a:spcBef>
                <a:spcPts val="444"/>
              </a:spcBef>
              <a:spcAft>
                <a:spcPts val="0"/>
              </a:spcAft>
              <a:buSzPct val="85000"/>
              <a:buChar char="O"/>
            </a:pPr>
            <a:r>
              <a:rPr lang="en-US"/>
              <a:t>Safety Resource Officer:  Officer Wirtz</a:t>
            </a:r>
            <a:endParaRPr/>
          </a:p>
          <a:p>
            <a:pPr indent="-274320" lvl="0" marL="274320" rtl="0" algn="l">
              <a:lnSpc>
                <a:spcPct val="100000"/>
              </a:lnSpc>
              <a:spcBef>
                <a:spcPts val="444"/>
              </a:spcBef>
              <a:spcAft>
                <a:spcPts val="0"/>
              </a:spcAft>
              <a:buSzPct val="85000"/>
              <a:buChar char="O"/>
            </a:pPr>
            <a:r>
              <a:rPr lang="en-US"/>
              <a:t>Crossing Guard:  Terry Perdue</a:t>
            </a:r>
            <a:endParaRPr/>
          </a:p>
          <a:p>
            <a:pPr indent="-244362" lvl="0" marL="274320" rtl="0" algn="l">
              <a:lnSpc>
                <a:spcPct val="100000"/>
              </a:lnSpc>
              <a:spcBef>
                <a:spcPts val="444"/>
              </a:spcBef>
              <a:spcAft>
                <a:spcPts val="0"/>
              </a:spcAft>
              <a:buSzPct val="63750"/>
              <a:buChar char="O"/>
            </a:pPr>
            <a:r>
              <a:rPr lang="en-US"/>
              <a:t>Security Guard: Miss Shirley</a:t>
            </a:r>
            <a:endParaRPr/>
          </a:p>
          <a:p>
            <a:pPr indent="-154495" lvl="0" marL="274320" rtl="0" algn="l">
              <a:lnSpc>
                <a:spcPct val="100000"/>
              </a:lnSpc>
              <a:spcBef>
                <a:spcPts val="444"/>
              </a:spcBef>
              <a:spcAft>
                <a:spcPts val="0"/>
              </a:spcAft>
              <a:buSzPct val="85000"/>
              <a:buNone/>
            </a:pPr>
            <a:r>
              <a:t/>
            </a:r>
            <a:endParaRPr>
              <a:latin typeface="Arial"/>
              <a:ea typeface="Arial"/>
              <a:cs typeface="Arial"/>
              <a:sym typeface="Arial"/>
            </a:endParaRPr>
          </a:p>
          <a:p>
            <a:pPr indent="0" lvl="0" marL="0" rtl="0" algn="ctr">
              <a:lnSpc>
                <a:spcPct val="100000"/>
              </a:lnSpc>
              <a:spcBef>
                <a:spcPts val="444"/>
              </a:spcBef>
              <a:spcAft>
                <a:spcPts val="0"/>
              </a:spcAft>
              <a:buSzPct val="85000"/>
              <a:buNone/>
            </a:pPr>
            <a:r>
              <a:rPr lang="en-US">
                <a:solidFill>
                  <a:srgbClr val="FF0000"/>
                </a:solidFill>
                <a:latin typeface="Arial"/>
                <a:ea typeface="Arial"/>
                <a:cs typeface="Arial"/>
                <a:sym typeface="Arial"/>
              </a:rPr>
              <a:t>ALL OF OUR STAFF LOVE AND CARE FOR OUR STUDENTS! </a:t>
            </a:r>
            <a:endParaRPr/>
          </a:p>
          <a:p>
            <a:pPr indent="-154495" lvl="0" marL="274320" rtl="0" algn="l">
              <a:lnSpc>
                <a:spcPct val="100000"/>
              </a:lnSpc>
              <a:spcBef>
                <a:spcPts val="444"/>
              </a:spcBef>
              <a:spcAft>
                <a:spcPts val="0"/>
              </a:spcAft>
              <a:buSzPct val="85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onstantia"/>
              <a:buNone/>
            </a:pPr>
            <a:r>
              <a:rPr lang="en-US">
                <a:solidFill>
                  <a:srgbClr val="0432FF"/>
                </a:solidFill>
              </a:rPr>
              <a:t>School Schedule and Hours</a:t>
            </a:r>
            <a:endParaRPr/>
          </a:p>
        </p:txBody>
      </p:sp>
      <p:sp>
        <p:nvSpPr>
          <p:cNvPr id="169" name="Google Shape;169;p6"/>
          <p:cNvSpPr txBox="1"/>
          <p:nvPr>
            <p:ph idx="1" type="body"/>
          </p:nvPr>
        </p:nvSpPr>
        <p:spPr>
          <a:xfrm>
            <a:off x="875225" y="2204878"/>
            <a:ext cx="7185000" cy="37335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274319" lvl="0" marL="274320" rtl="0" algn="l">
              <a:lnSpc>
                <a:spcPct val="100000"/>
              </a:lnSpc>
              <a:spcBef>
                <a:spcPts val="0"/>
              </a:spcBef>
              <a:spcAft>
                <a:spcPts val="0"/>
              </a:spcAft>
              <a:buSzPts val="2040"/>
              <a:buChar char="O"/>
            </a:pPr>
            <a:r>
              <a:rPr lang="en-US"/>
              <a:t>We follow the Madison City Schools Calendar.</a:t>
            </a:r>
            <a:endParaRPr/>
          </a:p>
          <a:p>
            <a:pPr indent="-274319" lvl="0" marL="274320" rtl="0" algn="l">
              <a:lnSpc>
                <a:spcPct val="100000"/>
              </a:lnSpc>
              <a:spcBef>
                <a:spcPts val="480"/>
              </a:spcBef>
              <a:spcAft>
                <a:spcPts val="0"/>
              </a:spcAft>
              <a:buSzPts val="2040"/>
              <a:buChar char="O"/>
            </a:pPr>
            <a:r>
              <a:rPr lang="en-US"/>
              <a:t>2024-2025 School Calendar</a:t>
            </a:r>
            <a:endParaRPr/>
          </a:p>
          <a:p>
            <a:pPr indent="-241934" lvl="0" marL="274320" rtl="0" algn="l">
              <a:lnSpc>
                <a:spcPct val="100000"/>
              </a:lnSpc>
              <a:spcBef>
                <a:spcPts val="480"/>
              </a:spcBef>
              <a:spcAft>
                <a:spcPts val="0"/>
              </a:spcAft>
              <a:buSzPts val="1530"/>
              <a:buChar char="O"/>
            </a:pPr>
            <a:r>
              <a:rPr lang="en-US" u="sng">
                <a:solidFill>
                  <a:schemeClr val="hlink"/>
                </a:solidFill>
                <a:hlinkClick r:id="rId3"/>
              </a:rPr>
              <a:t>MADISON CITY SCHOOLS CALENDAR 2024-2025</a:t>
            </a:r>
            <a:endParaRPr/>
          </a:p>
          <a:p>
            <a:pPr indent="-274319" lvl="0" marL="274320" rtl="0" algn="l">
              <a:lnSpc>
                <a:spcPct val="100000"/>
              </a:lnSpc>
              <a:spcBef>
                <a:spcPts val="480"/>
              </a:spcBef>
              <a:spcAft>
                <a:spcPts val="0"/>
              </a:spcAft>
              <a:buSzPts val="2040"/>
              <a:buChar char="O"/>
            </a:pPr>
            <a:r>
              <a:rPr lang="en-US"/>
              <a:t>Instructional School day 7:50 am  - 2:20 pm</a:t>
            </a:r>
            <a:endParaRPr/>
          </a:p>
          <a:p>
            <a:pPr indent="-274319" lvl="1" marL="640080" rtl="0" algn="l">
              <a:lnSpc>
                <a:spcPct val="100000"/>
              </a:lnSpc>
              <a:spcBef>
                <a:spcPts val="440"/>
              </a:spcBef>
              <a:spcAft>
                <a:spcPts val="0"/>
              </a:spcAft>
              <a:buSzPts val="1870"/>
              <a:buChar char="O"/>
            </a:pPr>
            <a:r>
              <a:rPr lang="en-US"/>
              <a:t>Morning dropoff  7:15 am – 7:45 am.</a:t>
            </a:r>
            <a:endParaRPr/>
          </a:p>
          <a:p>
            <a:pPr indent="-274320" lvl="1" marL="640080" rtl="0" algn="l">
              <a:lnSpc>
                <a:spcPct val="100000"/>
              </a:lnSpc>
              <a:spcBef>
                <a:spcPts val="440"/>
              </a:spcBef>
              <a:spcAft>
                <a:spcPts val="0"/>
              </a:spcAft>
              <a:buSzPts val="1870"/>
              <a:buChar char="O"/>
            </a:pPr>
            <a:r>
              <a:rPr lang="en-US"/>
              <a:t>Afternoon pick up  2:20 pm – 2:50 pm.</a:t>
            </a:r>
            <a:endParaRPr/>
          </a:p>
          <a:p>
            <a:pPr indent="-252729" lvl="1" marL="640080" rtl="0" algn="l">
              <a:lnSpc>
                <a:spcPct val="100000"/>
              </a:lnSpc>
              <a:spcBef>
                <a:spcPts val="440"/>
              </a:spcBef>
              <a:spcAft>
                <a:spcPts val="0"/>
              </a:spcAft>
              <a:buSzPts val="1530"/>
              <a:buChar char="O"/>
            </a:pPr>
            <a:r>
              <a:rPr lang="en-US"/>
              <a:t>Extended Day 2:20 - 6:00pm.</a:t>
            </a:r>
            <a:endParaRPr/>
          </a:p>
          <a:p>
            <a:pPr indent="0" lvl="0" marL="914400" rtl="0" algn="l">
              <a:lnSpc>
                <a:spcPct val="100000"/>
              </a:lnSpc>
              <a:spcBef>
                <a:spcPts val="44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48663a79de_0_0"/>
          <p:cNvSpPr txBox="1"/>
          <p:nvPr>
            <p:ph type="title"/>
          </p:nvPr>
        </p:nvSpPr>
        <p:spPr>
          <a:xfrm>
            <a:off x="1095023" y="817582"/>
            <a:ext cx="6965100" cy="1202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0909"/>
              <a:buNone/>
            </a:pPr>
            <a:r>
              <a:rPr lang="en-US"/>
              <a:t>Required Professional Development</a:t>
            </a:r>
            <a:endParaRPr/>
          </a:p>
        </p:txBody>
      </p:sp>
      <p:sp>
        <p:nvSpPr>
          <p:cNvPr id="176" name="Google Shape;176;g248663a79de_0_0"/>
          <p:cNvSpPr txBox="1"/>
          <p:nvPr>
            <p:ph idx="1" type="body"/>
          </p:nvPr>
        </p:nvSpPr>
        <p:spPr>
          <a:xfrm>
            <a:off x="1463040" y="2119257"/>
            <a:ext cx="6196500" cy="3603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530"/>
              <a:buNone/>
            </a:pPr>
            <a:r>
              <a:rPr lang="en-US"/>
              <a:t>On October 9th all lead, auxiliary teachers and administration are required  to complete a full day of training.  West Madison PreK will be closed the </a:t>
            </a:r>
            <a:r>
              <a:rPr b="1" lang="en-US"/>
              <a:t>full day</a:t>
            </a:r>
            <a:r>
              <a:rPr lang="en-US"/>
              <a:t>.</a:t>
            </a:r>
            <a:endParaRPr/>
          </a:p>
          <a:p>
            <a:pPr indent="0" lvl="0" marL="0" rtl="0" algn="l">
              <a:lnSpc>
                <a:spcPct val="100000"/>
              </a:lnSpc>
              <a:spcBef>
                <a:spcPts val="360"/>
              </a:spcBef>
              <a:spcAft>
                <a:spcPts val="0"/>
              </a:spcAft>
              <a:buSzPts val="153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2015-06-01T18:41:29Z</dcterms:created>
  <dc:creator>Madison City Schools</dc:creator>
</cp:coreProperties>
</file>